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1F722F-5FA0-4733-8F31-10F6996409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D9BD116-DB5B-4E1F-B7A8-433E31D3EA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8511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E530E9-2147-40AA-A48C-721766A21B2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7078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10F649-E5CD-4251-93EF-99E97B98F96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368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D8A755-B0DB-46C1-B553-F0BCB8A6CE9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8678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1A6239-6618-463F-B836-88BE1657FA4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0608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eltpens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3828" r="256" b="3044"/>
          <a:stretch>
            <a:fillRect/>
          </a:stretch>
        </p:blipFill>
        <p:spPr bwMode="auto">
          <a:xfrm>
            <a:off x="0" y="0"/>
            <a:ext cx="9144000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76238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725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565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82600" y="895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3EFF9-6309-48ED-B42F-EF6DEC350A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9600" y="895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78600" y="895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667C0C-3CD4-4AA7-9E97-3C5C3F92C3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380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D73A4-F776-4BE5-B1DC-5622466866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E490F-F064-4354-838A-C6E743E9A5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74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DBD36-747E-463F-AE1F-B62FB2F323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19AFC-B7A6-4D80-92AC-659237A4DA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56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4076A-A4DB-4DC8-9A4F-73F29BD36A7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6FD37-AC46-467F-8AC9-8E68527553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40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ED14C-F988-4330-AAB8-F1053DBED1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5814A-5F72-44D4-9560-B2C9E80C80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875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4329B-3787-400A-92C3-62CB2089B1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980E8-B673-4EB7-927F-AC851E5260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537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5D57C-1C98-46A7-B6B4-9459F1AB70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DE284-BECA-4B42-B1BF-07F27CAD82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225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2A0E7-387C-4BBA-8F2F-9EC93324B3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50B2A-98ED-42C6-AEBD-5AC5CC42CD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356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35CF6-5DFD-4577-94A1-46D6946E0F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D9CBC-B8BF-4684-8585-3D19515040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501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AE290-D5D9-4C02-A657-B62D5382C6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0F17E-4BEE-4A10-92B6-5B7379BEC2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89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F9BD4-E741-4F35-A266-4F7B7E6047A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5E594-80B8-4FF6-B4C1-15D705E410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852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1DFCF2-E05F-4444-8A0A-00DF3273D2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2712698-06AC-4BBA-A639-776A802A58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 descr="feltpens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3828" r="256" b="3044"/>
          <a:stretch>
            <a:fillRect/>
          </a:stretch>
        </p:blipFill>
        <p:spPr bwMode="auto">
          <a:xfrm>
            <a:off x="7216775" y="0"/>
            <a:ext cx="19272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38188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Art Pens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84300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9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CBD3E6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Art Pens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Pens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2015-02-22T11:19:54Z</dcterms:modified>
</cp:coreProperties>
</file>