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170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64358C-C096-45C6-9F73-AFAC31926F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32B2AF5-CE91-40C2-A605-494CDBAF76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0810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CFD3C3-F9F9-46BF-AF1E-EEEDF2B7413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893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CC7099-FAB7-4678-AED9-5637B866E58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1117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F94258-CAEF-464A-8453-D6582150F82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1954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BC7202-E656-49EB-8F99-48F95555D8D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757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52292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891" y="52849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0731" y="60074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9981-66CB-4321-A18E-4D769768AF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5BF5B7-1BD1-4311-8C1A-285C890DA3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4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A14-1F76-4CE1-B4D9-CF6428EBBA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0B9E9-E375-4F44-ADFE-827D72B7D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404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08D59-E635-43FD-826E-E3710722CF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687C8-E40F-4434-9263-C5255FDA29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452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46AEA-019F-4F9D-8965-10C675ED83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9B42D-B4AC-4EB1-A6FE-43113FCD44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226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84DE6-93AF-4946-B56C-C61F1A2B186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E3D9E-598A-4107-B2F6-8AACD6642E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638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1A977-8A0D-4A89-B701-4CBAF33428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CF76C-FBF2-4DA7-A774-9BA5DB1AA2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B91DD-2386-43A7-B17E-DFC13C3E09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A89DE-3A86-4213-964C-F6C8AAD7C5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628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B874A-8492-4A1A-8654-4EF5E3D4619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319F0-7126-4C10-9E69-3185F26297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874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47ED9-46C4-414F-86F8-62A9997078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FD72B-3CC1-43AB-A643-E90A82116C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527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19CC2-04BC-4337-B900-4613FF4CBC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A031-65CF-4A67-829F-8975924EB7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969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B1728-C4FE-4A5A-8C1C-B735D86E81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83F14-C401-4D65-B28E-BF213707CD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048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A72BD7-0DB9-40EB-B20D-97683580491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B5AF595-0A79-4B15-AE59-5ED9B34F25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-9525"/>
            <a:ext cx="2411412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4213" y="5284788"/>
            <a:ext cx="7772400" cy="722312"/>
          </a:xfrm>
        </p:spPr>
        <p:txBody>
          <a:bodyPr/>
          <a:lstStyle/>
          <a:p>
            <a:r>
              <a:rPr lang="en-GB" altLang="en-US" smtClean="0"/>
              <a:t>Modern House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30325" y="60071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8615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Modern House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house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2015-02-22T11:19:53Z</dcterms:modified>
</cp:coreProperties>
</file>