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3" r:id="rId3"/>
    <p:sldId id="264" r:id="rId4"/>
    <p:sldId id="269" r:id="rId5"/>
    <p:sldId id="270" r:id="rId6"/>
    <p:sldId id="260" r:id="rId7"/>
    <p:sldId id="261" r:id="rId8"/>
    <p:sldId id="267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202"/>
    <a:srgbClr val="020207"/>
    <a:srgbClr val="15B7B0"/>
    <a:srgbClr val="09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104" d="100"/>
          <a:sy n="104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274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86F4F9F-D7EC-498D-A96B-AF1B53FE70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C13C7A3-F5DD-465E-9703-0D10CB66F8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527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D5AB65E-56BD-45C4-996F-9AC6C08057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938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5D1C9B-1722-494D-9375-39D3530D98A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25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9E8D92-98A4-4C54-93FD-854535543741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5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3A52A0-3287-4F7C-99A8-8C4EC6A6F5E3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58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4C0939-635F-45D2-B34F-E94A7106E27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D3E83A-B9F8-4A60-8BF8-788357BC109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5E454F-A1E6-46CC-B4CC-4732CC6B202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815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9F17D7-F021-4664-A9C9-E5147BD91A6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86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9891DE-DF15-46BD-B2B9-4BF1141EC65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90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88D858-C5AA-4E0D-ABAC-DEB28E68561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27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7AA83B-B299-4CA8-A00E-26155CEC22F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1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B2A4-72B9-40F6-9808-6C035BF4C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964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94318-3802-4ECB-B6EB-4B4743BCB4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334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AB11-B78E-439B-B121-E9DA1CEBAB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007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123B3-215B-437B-8935-E6BAF71A5F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7460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1610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852E-B2EE-4393-BFC7-754D1E45F2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22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B5C27-CB90-4025-B204-CABC0267AA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881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A21D-59E0-4E88-B3CD-AF92AE365E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8392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A13E2-EFC2-4824-BE6B-0B61ADA5D8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4766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0C340-11BE-4543-8137-3AEE33B3E9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5444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EC4C-5C96-43C4-9F5D-208A906CBF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3046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E225-0362-492F-AC00-693120DF90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7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D4E13-63AE-4286-B190-B543FE459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1050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31095-0197-410B-AD13-D8348E2040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3679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84B75-8FC7-4967-B513-6AE0C9F878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480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4096-6CAC-422F-A91A-06DD92CFE0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6466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0326-3651-4441-8739-E5F35D25E4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44380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1FF05-22E7-4EE7-91AD-7240751A28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64303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9D6B7-33D5-4909-803D-0C6795FB4F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459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18D6A-C403-4C2E-9D33-18952939CC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4925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4DCAD-5E20-4FDD-8945-D19DF182B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0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3468-69CB-4EA9-8E43-ABDAA17283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91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8BAEA-B8F1-4CCA-A3A8-239A00574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23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1F62D-B7AE-418F-9358-5CDCEB8B83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97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64691-D31F-4118-864A-995537F881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780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F3358-0C9C-4636-9258-611AD925E2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61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C7727-C982-4309-9F0D-D3062A21C2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15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0473C-D6FA-4D85-9AE3-6A46FA2F5E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8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7F3418-FEBA-454C-8EA0-100F704319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  <p:sldLayoutId id="2147484192" r:id="rId12"/>
    <p:sldLayoutId id="2147484193" r:id="rId13"/>
    <p:sldLayoutId id="2147484194" r:id="rId14"/>
    <p:sldLayoutId id="2147484195" r:id="rId15"/>
    <p:sldLayoutId id="2147484196" r:id="rId16"/>
    <p:sldLayoutId id="2147484197" r:id="rId17"/>
    <p:sldLayoutId id="2147484198" r:id="rId18"/>
    <p:sldLayoutId id="2147484199" r:id="rId19"/>
    <p:sldLayoutId id="2147484200" r:id="rId20"/>
    <p:sldLayoutId id="2147484201" r:id="rId21"/>
    <p:sldLayoutId id="2147484202" r:id="rId22"/>
    <p:sldLayoutId id="2147484203" r:id="rId23"/>
    <p:sldLayoutId id="2147484204" r:id="rId24"/>
    <p:sldLayoutId id="2147484205" r:id="rId25"/>
    <p:sldLayoutId id="2147484206" r:id="rId26"/>
    <p:sldLayoutId id="2147484207" r:id="rId2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8" y="3073400"/>
            <a:ext cx="47323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303338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95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50938" y="15414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29702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29702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54063" y="5434013"/>
            <a:ext cx="71643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b="1">
                <a:solidFill>
                  <a:srgbClr val="FFFF00"/>
                </a:solidFill>
                <a:cs typeface="Arial" panose="020B0604020202020204" pitchFamily="34" charset="0"/>
                <a:hlinkClick r:id="rId3"/>
              </a:rPr>
              <a:t>www.presentationmagazine.com  </a:t>
            </a:r>
            <a:endParaRPr lang="en-US" altLang="en-US" sz="24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24384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671513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3043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860800" y="37734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50068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011988" y="37734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pic>
        <p:nvPicPr>
          <p:cNvPr id="717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22438"/>
            <a:ext cx="13604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22438"/>
            <a:ext cx="1360488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663" y="1722438"/>
            <a:ext cx="13604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720850"/>
            <a:ext cx="1362075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1720850"/>
            <a:ext cx="1362075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2543175" y="2427288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822325" y="2425700"/>
            <a:ext cx="1039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4146550" y="2427288"/>
            <a:ext cx="8270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5789613" y="2425700"/>
            <a:ext cx="693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7013575" y="2427288"/>
            <a:ext cx="12398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1"/>
                </a:solidFill>
                <a:cs typeface="Arial" panose="020B0604020202020204" pitchFamily="34" charset="0"/>
              </a:rPr>
              <a:t>Evaluate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338263" y="-23813"/>
            <a:ext cx="0" cy="1779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909888" y="-23813"/>
            <a:ext cx="0" cy="1779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564063" y="-23813"/>
            <a:ext cx="0" cy="1779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107113" y="-23813"/>
            <a:ext cx="0" cy="1779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605713" y="-23813"/>
            <a:ext cx="0" cy="1779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57200" y="1600200"/>
          <a:ext cx="8229600" cy="3441700"/>
        </p:xfrm>
        <a:graphic>
          <a:graphicData uri="http://schemas.openxmlformats.org/drawingml/2006/table">
            <a:tbl>
              <a:tblPr/>
              <a:tblGrid>
                <a:gridCol w="4115682"/>
                <a:gridCol w="411391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609975" y="3074988"/>
            <a:ext cx="4830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>
                <a:solidFill>
                  <a:schemeClr val="accent1"/>
                </a:solidFill>
              </a:rPr>
              <a:t>Christmas Baubles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7411" name="Chart 1"/>
          <p:cNvGraphicFramePr>
            <a:graphicFrameLocks/>
          </p:cNvGraphicFramePr>
          <p:nvPr/>
        </p:nvGraphicFramePr>
        <p:xfrm>
          <a:off x="1473200" y="18034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8034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38138" y="1611313"/>
            <a:ext cx="3749675" cy="2238375"/>
          </a:xfrm>
        </p:spPr>
        <p:txBody>
          <a:bodyPr anchor="ctr"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946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0" y="2179638"/>
            <a:ext cx="3097213" cy="3851275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933825" y="363855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3">
                    <a:lumMod val="75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846263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1809750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809750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hristmas">
      <a:dk1>
        <a:srgbClr val="FFFFFF"/>
      </a:dk1>
      <a:lt1>
        <a:srgbClr val="F2F2F2"/>
      </a:lt1>
      <a:dk2>
        <a:srgbClr val="FFFFFF"/>
      </a:dk2>
      <a:lt2>
        <a:srgbClr val="5F5F61"/>
      </a:lt2>
      <a:accent1>
        <a:srgbClr val="BF9000"/>
      </a:accent1>
      <a:accent2>
        <a:srgbClr val="FFD965"/>
      </a:accent2>
      <a:accent3>
        <a:srgbClr val="FFC000"/>
      </a:accent3>
      <a:accent4>
        <a:srgbClr val="92D050"/>
      </a:accent4>
      <a:accent5>
        <a:srgbClr val="640202"/>
      </a:accent5>
      <a:accent6>
        <a:srgbClr val="BFBFBF"/>
      </a:accent6>
      <a:hlink>
        <a:srgbClr val="FFFF00"/>
      </a:hlink>
      <a:folHlink>
        <a:srgbClr val="BFB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271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Process Flow</vt:lpstr>
      <vt:lpstr>Example of a table</vt:lpstr>
      <vt:lpstr>Bullet Slide</vt:lpstr>
      <vt:lpstr>PowerPoint Presentation</vt:lpstr>
      <vt:lpstr>Colour scheme</vt:lpstr>
      <vt:lpstr>Sample Graph</vt:lpstr>
      <vt:lpstr>Picture slide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Baubles PowerPoint Template</dc:title>
  <dc:creator>Presentation Magazine</dc:creator>
  <cp:lastModifiedBy>Jonty Pearce</cp:lastModifiedBy>
  <cp:revision>104</cp:revision>
  <dcterms:created xsi:type="dcterms:W3CDTF">2009-11-03T13:35:13Z</dcterms:created>
  <dcterms:modified xsi:type="dcterms:W3CDTF">2015-02-22T11:19:52Z</dcterms:modified>
</cp:coreProperties>
</file>