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5ED74D-4111-4B4F-89C6-018F2B843C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980928C-A19B-4099-A6A6-390FA7CD0B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212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E30802-78F0-4D09-A29A-565993B1DBD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258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1A99AF-7335-4CBD-8B15-50D6437A6FF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7986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80631C-DA39-4FC1-8002-CDE34267160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8510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2B5D2E-469B-4E3E-9450-6E9CA58B49E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639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5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75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4824C-FDCE-4245-9234-CD27ABDB05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75DDBA-96BA-4C5B-8E62-830948286E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67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BAE99-5B4E-4D7F-B242-662CA4BB3F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A238-979B-4496-BCF4-E9E8592A01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250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6A70-E5F1-4B0D-A264-FE9AA7D9BE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16B7-0E93-45B0-993C-535BF72609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132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3ED07-9AD5-42D5-8A6A-AE39D9AE55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2B5D4-762D-4B25-9C4C-0239061A71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097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34F40-E5AB-49F9-9994-C866CEA964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784C-4904-4CFA-A6F6-FE42C6B0D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154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5FA3-4A2E-4879-845F-112BC8254E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02C0-CCB6-4D4F-B3A3-F61962EBD9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613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97CB4-A60C-434C-880E-0332A534AF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B6CF1-BDB5-452E-B16A-DE879DB556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041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2BD7-5C63-4EEB-AD51-B5E36FED81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4F56-5638-49AC-B226-2B52CC33B5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84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557C9-3FA7-456D-A00B-2CCD1B7935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B04C0-7DF8-4D07-9A2B-BE3F60840B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51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2CA47-95C9-4C05-BB90-6432D2AF46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5D1A-7798-4E0E-A7CE-A6DEFF5B5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47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1953-9604-4DA9-A0F7-FA6F216171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1A33-EEF4-4A1E-81C0-7F80BA7C85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80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4F2FFE-6D9F-416B-905D-BAC34CE42F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8B4D62-5DB1-493C-A32A-701A74E7CF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Welsh Landmark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8063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2E6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Welsh Landmark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Welsh Landmark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2015-02-22T11:19:48Z</dcterms:modified>
</cp:coreProperties>
</file>