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7867F8-0A1B-4D9A-93BB-FA07741E7A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23B26F2-2D43-498B-B890-D89737765B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2930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1ECBB4-3C60-41DB-BAEA-D182E734376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4862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17CF86-57F7-4514-8DB3-7968CD8A26F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4986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3171DC-DDE0-44AB-AF33-F3CE44715A3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28923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7952DB-8F9D-4C42-BE7C-1C5D08FA9DB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85214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D06AA-DB30-4E1A-AD46-F97A0FC748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817E97-E818-4052-B068-DF37C021D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443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0C502-B292-4C53-BF46-6AF269BF5C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55B57-D1E0-40D0-86C5-E007182DD1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936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65657-9F75-4EB5-A9D5-FFB9C8E309E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9318B-0B34-4ED3-BA7D-691D84406D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669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D7653-0B73-4840-8DD6-94108F4F80B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2740D-0EE4-418A-85DF-0426FCC4C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606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42057-B177-49D6-A127-225E3051EEC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A4D04-75BC-4D60-A274-0FF631AE49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290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F2518-B51C-4626-B396-833FBD7C98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E1F02-73DE-4096-BFE2-144240CBEE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753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4FBB7-2252-4477-9744-B954B74C1DD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B405C-3C2F-4E5C-BF2F-F7C07FD824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882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13B4D-1DC1-40E1-86B2-61CD4F88804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69124-B17D-4F92-B8CB-7159FA8FD0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276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1FA33-C7D6-4502-93DA-3771A9317D1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412AC-CCFE-4889-9481-2A95CB64AF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13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67AF6-82A4-417B-BBF0-6FCB95D2D45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ABBDA-BEFF-4009-8802-E7F7F3C18E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958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6A464-6F9F-4424-A5EE-867815DCC32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87B60-C92E-49BF-8D96-8E62C7C44B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582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D933CA-C467-4B19-94F1-43121CEB7F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D7CF45C-C77D-4B90-81CA-F4121199F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0"/>
            <a:ext cx="25019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Trains on the Track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88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DDDEE1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Trains on the Track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Triains on the Track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2015-02-22T11:19:48Z</dcterms:modified>
</cp:coreProperties>
</file>