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330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EF925BE-D808-49BB-BD75-53B9548BA97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6FFBE97E-CB18-4DD9-8E66-A33C47A1BE0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257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9FFA425-29B7-44FB-B5B8-94E4C2CA0915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120103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657A563-526A-434E-B995-B5CD2F4F129B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140825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82B5C2A-E1E9-4226-9C81-F956EB15AB07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88255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EA6982A-30B2-45CD-B014-6EE3EBA1A609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923296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0" y="0"/>
            <a:ext cx="8569325" cy="1368425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64000">
                <a:schemeClr val="accent1"/>
              </a:gs>
              <a:gs pos="100000">
                <a:schemeClr val="accent1">
                  <a:alpha val="6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1938" y="55782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7778" y="778293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85CC45-B321-4262-B418-106468BB493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828ED3E-AF18-4C12-8549-900BAB0BE18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80512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82A96-4A6B-44BB-8082-9A072BCF191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A476AD-C248-46D7-B36D-F66DE2CBB42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87523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F48938-B896-4B37-830B-A59F815D307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D4F771-8140-48B9-8118-8AA5995A888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9868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CB2E6-8248-4FA6-BC0E-64C67E3D1B3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962A0-2539-4DFA-A072-E5DF43CE9D6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01257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9F709-D2C8-4D03-974C-886FD6B262D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B82ABC-B03F-4B64-84E5-A2A7D796A39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16490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D6F136-F533-44A9-9EDA-0110C8FE8FA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DD1F7D-4E4B-44A5-8C18-C68E909BBED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53008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4E1B17-95B9-427B-A907-70AB0622A2F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EF4770-0071-4CBC-AA14-3922E9A8C47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77676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012346-DFD9-4A62-8201-3D747734E62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EB449-0C68-4E42-B8C0-0630B9736F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21861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901E83-8FB6-4FA6-8B43-DDBDBFA5CAB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A7E656-5A7D-4BBE-9A21-5E67E5D4C92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2647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02C71E-BDE7-47FC-8523-E222C0C1216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FA2987-B9C8-4522-80AA-7C91DB464E1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38265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676231-30CE-4CBB-8536-3F35B351296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9A0504-E0C4-4AD3-9663-924B545073B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23477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2E71823-E998-4FA3-B58D-09035725B29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3184175-3CBE-401B-96F5-E165A78DA2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7850" y="0"/>
            <a:ext cx="2216150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361950" y="55563"/>
            <a:ext cx="7772400" cy="722312"/>
          </a:xfrm>
        </p:spPr>
        <p:txBody>
          <a:bodyPr/>
          <a:lstStyle/>
          <a:p>
            <a:r>
              <a:rPr lang="en-GB" altLang="en-US" smtClean="0"/>
              <a:t>London Tower Bridge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008063" y="777875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83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B3C1E6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199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London Tower Bridge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Bridge PowerPoint Presentation</dc:title>
  <dc:creator>jontypearce</dc:creator>
  <cp:lastModifiedBy>Jonty Pearce</cp:lastModifiedBy>
  <cp:revision>14</cp:revision>
  <dcterms:created xsi:type="dcterms:W3CDTF">2011-07-11T11:56:50Z</dcterms:created>
  <dcterms:modified xsi:type="dcterms:W3CDTF">2015-02-22T11:19:46Z</dcterms:modified>
</cp:coreProperties>
</file>