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24E85A-CEE6-4AD6-BB6E-F84BBC1D25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9A68A4C-39B4-4DA0-9DEF-44EF94B5F8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798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E2D6FC-BA13-4E7E-A8DD-260AE883AA7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023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481C16-3AB1-4FD3-B730-6F35F7CE981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196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5179B8-1BB7-4E00-9828-A62790CE014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22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0A14D9-FC68-4155-ACEA-999F66609B8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455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60363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273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113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73A2-F983-42AC-9094-A44B57A7C2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1ABAD-A83B-46F2-888B-8AF7F5C84C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27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D660-E9F4-4CF8-B1D8-6AA7E363C9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1FF2-A2F1-418B-8F58-A52F77F1DA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76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79FE9-5380-41B1-AAB7-ED00B10835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9C77-92EE-44D2-95FE-4278E905F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52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7FB8E-CDA1-439F-BA2C-40995101E0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2A899-AEEB-4B91-A770-795A469321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13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21FE8-5A16-4D73-BD61-DE12157FFF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A9A0-4A4B-4450-BA61-951CED9105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7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77FED-4DD6-4850-AA5A-A1E3423FB5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D7101-5E72-4979-B69E-F1423936EC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5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0AE5-AB14-4265-94B8-44202C2CA1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8B0A1-511E-4F9B-A711-5DE1B3E8DD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93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B3B1-7CB5-452D-8541-32DCEA80F2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4A40-6FD6-4B77-BCFE-78AA4C9691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40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BFA3-CE49-4E41-BB67-42D8D52C18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FEA8C-DCAB-4571-9F1E-9D89AC5FF2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779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5955-8A6F-483A-9622-AC8601BCB3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E31F7-1844-470A-A925-75341C34E5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29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5DB-2DD0-4B52-B97A-552ED4AF7A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73B16-500D-4DE5-89ED-A3D47E725C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723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2392DE-812E-4FA0-98A9-9D0F2C8A9A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B2C0DC-98E6-4403-9B9A-B9FC70A68E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2313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Returning to Harbour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68425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A9C9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Returning to Harbour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Returning to Harbour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2015-02-22T11:19:46Z</dcterms:modified>
</cp:coreProperties>
</file>