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80C8AA-C301-47C8-B07E-74E20C6231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0447EDF-55F6-4F1B-A2F0-61DA43F7BE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1746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E7F42A-4625-4CAB-9C93-07AD62CF57C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3195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EC3AE3-5ECA-498A-99FA-EAAF6B79320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485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D7C4D7-8771-4F9D-A8D9-F7D5ED75F15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4974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BE519-31A9-46CE-9B14-AE7F1187743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767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60363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273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113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294A-D3A8-4E08-85F3-994B22DB03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9EF12E-D1D9-4FBC-B8E5-A449CCCCE0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25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989EA-CDA0-4A1F-9BC1-AA5C290738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4077A-6397-4CE1-93CD-8C2E3621E3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214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08A49-9A00-452E-BCEF-928000AB5B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FAB37-74D7-4AC2-AD13-BB1EFB5074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849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DE241-F2E1-445E-ADD3-9D90A2C490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3649B-B047-4E98-A466-4D03631E41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686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F7C85-FEE4-4650-9BEE-3907F7EB5C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3873-AC3A-48F0-9A7C-6B4FEF24C1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00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C871-A469-41A6-9B64-2CE5A42CD1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29FC-A9AB-48DC-AAFB-B6AF51F23D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72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BB275-71EA-40EC-A023-7F3C5F2387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A557-80FC-441D-91A3-D5257A347D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96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CDA7-972B-4097-8880-C7861BA127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FFFD-28A6-42D8-9965-974C4AF3F8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66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AC888-275C-440A-9140-535A7CECF5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C7F3-0D45-4731-9C18-9BBE7C568C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44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F4BF-3309-46A0-9739-0395DC0A88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93440-9F98-4B8D-B307-E8F515FBEE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935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311A6-6F9B-4F8A-929C-596A2621AB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7BE3-67DB-4144-82BF-63E916B3E8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581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D8D63E-BD4C-4019-86F6-FB8E14356B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8CC9B52-0450-4267-A1AF-890845A6A9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2313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On Deck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68425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F346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On Deck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deck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2015-02-22T11:19:45Z</dcterms:modified>
</cp:coreProperties>
</file>