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02" y="-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B5EBC2D-47B7-4110-BE13-8C1D87F3301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628EA001-DD2A-433E-AD56-D4DCF53786B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989360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B9ADCA5-1497-4F03-9EF7-7EF7BED98606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98274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6887192-9F74-45A8-8738-7C002ABD63EA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634641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3354CEB-77F3-4022-BAD0-0A283C877D0D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748685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F63126B-0616-49F8-AEE5-8009A90B90AE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984875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525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360363" y="188913"/>
            <a:ext cx="8569325" cy="1368425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64000">
                <a:schemeClr val="accent1"/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2273" y="244422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8113" y="966933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93411E-137C-44B6-B44D-5CBB72904A2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F8BAA74-CF5E-4D30-A0DA-12C94B42797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83668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E4A0F-A1E4-492D-AE78-98D7F1AA9B1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C33B5-AB43-4E26-960C-1F092424188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04580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BB55B2-617E-499F-AD31-31D59685067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2F1056-91E9-492B-AE08-49F3898A89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9006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15E067-045C-4430-8473-C15C0531475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089667-6D74-49BA-A535-C42053F5576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25777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2C7063-6D5B-43CF-A775-06EDD207C34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5845FE-5462-4E99-B198-0DC5717CD34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69925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F57892-CD89-4A98-8F66-F9D082EBFB7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3A38DF-876E-4D8A-ADFC-D544FA50512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16335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24779F-0CF6-4086-9358-59A5492041F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7BD1DE-3AF9-4DBF-AD0E-0C1787989B8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38137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E1DCBE-3A70-4D2B-B346-56A9AA49C58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E9C120-8974-42B0-9649-BE8422F8A4A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17588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58120E-82C3-4B1A-AD62-66AFB69B0C3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9DEEB2-A3C7-4135-81EC-EE56CD576A3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6173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A908CC-468D-4259-A9C1-36D8F52A046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FAECB-0555-4B55-A71E-E3505A31667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72674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79891C-0734-4ABB-9DB9-34279073777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2CCED-37F7-4738-8BF0-9B5BAF7BC34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3323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8B33254-F98C-49B6-9285-30BA234BED4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92FFE98-1458-484E-A424-01B0F3317E1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0388" y="0"/>
            <a:ext cx="2233612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722313" y="244475"/>
            <a:ext cx="7772400" cy="722313"/>
          </a:xfrm>
        </p:spPr>
        <p:txBody>
          <a:bodyPr/>
          <a:lstStyle/>
          <a:p>
            <a:r>
              <a:rPr lang="en-GB" altLang="en-US" smtClean="0"/>
              <a:t>Ocean Sunset 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368425" y="966788"/>
            <a:ext cx="6400800" cy="479425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91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356589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198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Ocean Sunset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ocean sunset PowerPoint Presentation</dc:title>
  <dc:creator>jontypearce</dc:creator>
  <cp:lastModifiedBy>Jonty Pearce</cp:lastModifiedBy>
  <cp:revision>11</cp:revision>
  <dcterms:created xsi:type="dcterms:W3CDTF">2011-07-11T11:56:50Z</dcterms:created>
  <dcterms:modified xsi:type="dcterms:W3CDTF">2015-02-22T11:19:44Z</dcterms:modified>
</cp:coreProperties>
</file>