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419FBC-C811-4A27-B617-47C5D46ED0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12D93F-1D47-489C-8013-3B4ACC8B1A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389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6F838C-5E00-4307-8675-111F9CBE6EE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4233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541BB9-3F5B-4167-9EE6-B9BCC032DDE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9460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181088-B557-45F2-AAD1-7867A918D31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877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E6D47D-D113-4455-AB22-D20570340EC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777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6988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86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70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E13F3-B877-4903-B474-A260DB1C92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346CD5-E39F-4A5C-8E11-E4A4960086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906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C736-782B-477C-AB73-E682DBC4A5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93615-DDB6-468A-A60B-2A1D6C3458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078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9E277-925E-44E7-B0EA-ECFBF09432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A2EEA-421F-4A65-BA9A-82A34425AF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695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8D6A5-8A8C-49DC-A3BB-2C9487DB10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B78DF-1094-474B-92C5-4B09647A63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25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CCCF5-BEF6-4AD0-955C-1012CBA5E1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B3B3F-9B1D-4CDE-8E90-357CF56285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91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AFE37-8DB9-4419-BB3A-DEEBEB604F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0847-DCEA-4A49-8F29-AEAEC42523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347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B9394-4960-4729-BCCF-D1DDC37DA3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C2118-B89A-4327-ADAC-AEA19B6EB6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56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7F9B-A87F-4E35-B850-F297D28B39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4E420-1C26-40DD-8BD2-7BE2478560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364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52452-04CB-4C82-9383-D41AA7CBFB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F1EE-6CA8-4026-9648-AD2C8D08E7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4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0900C-4E7A-476D-AD42-11826BD032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49FE6-DB04-4B9D-97A7-8F59C7998D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009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D619A-A12C-4979-A514-20FDC412E3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4D14E-0674-48D4-B325-EDF1E5C304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111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F16830-6B40-403E-9679-02E4196765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9996A2-1D45-4FF3-8105-CB8F338648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25" y="0"/>
            <a:ext cx="24415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3183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London Skyline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795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4267AB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London Skyline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Skyline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2015-02-22T11:19:43Z</dcterms:modified>
</cp:coreProperties>
</file>