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512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BC78268-7430-4B1B-B4E0-22CF7A2384E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7B8BEBA-4427-4CBC-8C82-2477916B0E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78056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E4AE647-6024-4268-968E-BB48058FDCE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6220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47C34BA-13FA-47BF-A2A1-586EFFE9A7E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899389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B7A648C-9F33-42EB-9F8F-0F4D2ED7E2C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74158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634F7DA-E0F9-47FA-ADE0-8D5C411847D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56578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40000"/>
                </a:schemeClr>
              </a:gs>
              <a:gs pos="64000">
                <a:schemeClr val="accent1">
                  <a:alpha val="90000"/>
                </a:schemeClr>
              </a:gs>
              <a:gs pos="100000">
                <a:schemeClr val="accent1">
                  <a:alpha val="3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736" y="5578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7576" y="77829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3F2FA-FC83-4140-9DEA-0262D9EC765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934551C-5454-4965-95A8-54D3DC7411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9479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1515F-6EBB-4897-9A1A-884B55C0128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41ED7-5262-487E-A266-535501F0DD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4042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C21E1-3D2E-4C00-ADAF-B6863BC7C12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97241-3950-4311-B7A0-9BDD0DEFCEC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9921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3AB75-357D-4541-A366-407F1C62783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7A5DA-E0D2-436B-B15A-274C55C4153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1826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1B683-6C24-4453-B4C6-E13F0E72849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9DC4A-6A1E-4533-A125-696C06AD8F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8711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FF964-CBA4-4ED5-944F-DE6208C9A2E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13E5B-192D-4A37-A2F6-699E8228D2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8821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2D6FC-8B9C-4426-9B47-C227EB326E2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DF86C-C8A9-4442-88EB-253FD3E2656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68124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B0795-B7B5-404D-A8C8-4B3AF999E98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08FBE-AAF6-4AE7-9489-C1840B0F41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99818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3730C-1E92-4B96-BF9D-15D7D9D3C81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E468B-1FCF-45AB-AD11-C11BEA92826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38571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F9C62-A41E-4D75-A877-9CE070473F8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679E7-9C4D-4B12-B270-59B8947776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3328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7CB81-5201-4D66-8D99-711C38C7478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08F81-25C9-4186-9BCE-B02F5CE0CBF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5016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39A605-2C51-4649-BCF1-43AEA07CBA0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6AD6DAA-9EFF-4AC7-BC2C-4F48C2AB44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361950" y="55563"/>
            <a:ext cx="7772400" cy="722312"/>
          </a:xfrm>
        </p:spPr>
        <p:txBody>
          <a:bodyPr/>
          <a:lstStyle/>
          <a:p>
            <a:r>
              <a:rPr lang="en-GB" altLang="en-US" smtClean="0"/>
              <a:t>House in Bath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008063" y="77787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89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F2F2F2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199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House in Bath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House in Bath PowerPoint Presentation</dc:title>
  <dc:creator>jontypearce</dc:creator>
  <cp:lastModifiedBy>Jonty Pearce</cp:lastModifiedBy>
  <cp:revision>10</cp:revision>
  <dcterms:created xsi:type="dcterms:W3CDTF">2011-07-11T11:56:50Z</dcterms:created>
  <dcterms:modified xsi:type="dcterms:W3CDTF">2015-02-22T11:19:42Z</dcterms:modified>
</cp:coreProperties>
</file>