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B09050-DCF3-475E-B27C-CBFE1BC1B5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56E31B0-2855-4512-849C-C448DF2545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5598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5F8B9C-47D9-4B0A-8550-4BC7D3F90D9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165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ED0F15-045B-44A9-9146-6C26A396360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5750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E18D6F-3DAC-4C28-B5EA-DEE7EF32C7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2897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6BFC6B-91E3-47E2-BCBC-4B18AA6BA24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733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53181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7321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609572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0C404-2E98-4252-83EC-E9A934352A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7B2315-FACC-44E3-B9B4-4815992F03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644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F9F8E-8614-4D8B-A1A7-9D5F222B32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B6ED3-FB70-47B3-A0DC-39B877BEC6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39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7D7B0-CD33-4C9E-8389-B0BFB8896E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8AB1-D9B7-4244-B6AA-61CEEE62EC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39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6EF32-6D55-46EC-84B8-1C58E35CD3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89E9D-5E8F-452E-A454-2BD31B9CC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892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EDB3-65DD-4952-B06D-4A76253ED4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525FF-C7AD-415B-80FD-2690BE0A11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473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2410-1844-418E-86F9-5E71CF58C9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03E25-8C49-4423-849D-CD49E1D211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979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67DD-F788-4F8C-A4C5-95FD840898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98729-C3F5-4B96-9EF0-7FF84B4A07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865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DFC0-9C91-4B59-9C4B-A4BD759500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33F1-D4C6-47D6-B878-ECA5851548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559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7A070-9C08-4B4D-A4CE-794E44B487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2F1D-4A21-4425-87FE-7E8A282A3C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44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5580-078E-4FD4-8A37-56AD6D328B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57FAE-BF99-420F-8A05-CB4298454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731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CB17C-AE10-45FE-8B22-C1A3745DA5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B7D67-A59A-4B3C-9B15-DBB7B68325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368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A546FA-EF65-45C7-B201-F3687E8043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99FF032-B540-46F4-B496-60AF6E286E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5373688"/>
            <a:ext cx="7772400" cy="722312"/>
          </a:xfrm>
        </p:spPr>
        <p:txBody>
          <a:bodyPr/>
          <a:lstStyle/>
          <a:p>
            <a:r>
              <a:rPr lang="en-GB" altLang="en-US" smtClean="0"/>
              <a:t>Front Sports Car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609600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F903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Front Sports Car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Sports Car PowerPoint Presentation</dc:title>
  <dc:creator>jontypearce</dc:creator>
  <cp:lastModifiedBy>Jonty Pearce</cp:lastModifiedBy>
  <cp:revision>16</cp:revision>
  <dcterms:created xsi:type="dcterms:W3CDTF">2011-07-11T11:56:50Z</dcterms:created>
  <dcterms:modified xsi:type="dcterms:W3CDTF">2015-02-22T11:19:41Z</dcterms:modified>
</cp:coreProperties>
</file>