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81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41BF37-D905-4D9C-BAE7-673C64EB20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DBDE2E7-46BA-4A19-888F-C82B4C1C55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660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283EC9-FB98-4424-9A34-3055BD6770C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92722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F3467E-C620-4126-99D7-B571603C4D9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4590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076DCB-52BE-45C8-88F0-6B843A9716F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0776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3547F7-A9E8-4ED0-850B-919F19E4230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438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93725" y="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5891" y="557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1731" y="7782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E4C8-CF3D-4304-A50D-949935F31D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848250-4035-4187-AB0F-E5E94A0943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480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CB2E-E390-47B7-BD87-677CC3421E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81BCD-AD0A-46B4-8CCB-CCAD83BAA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743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1128-78DF-44E3-A19E-8F7DE9F82B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BF803-0B33-4D1B-B9EB-42C698673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382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4A1D8-7169-453A-AF32-2824261439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7BB72-D442-460A-A2B6-40E0401D83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536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002F7-58DC-47FD-BF2C-45D70340F8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1AC2-016A-4EFD-9C3B-0D90514DB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2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E2E2-BC22-48B1-BC34-275BB6672D4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7576D-AE12-4DDD-949B-6BDFE21365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1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21D7-4A00-4BA7-9C51-2C95180CDA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CF516-DEDA-46AB-8FA6-5D026EEE39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95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BE48F-33F6-4D07-AB47-08C8DA08EB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6F15-6C0A-4636-BAB9-AFD9667140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754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D8E10-5588-446D-BD0E-6233D24B3A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15B83-CB1C-4D10-9770-7D6842000B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444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E9A68-38D6-44D3-9279-95633FC67B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BE28-0208-4FDC-BB50-69CCAC613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105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DA4F4-8696-4EBF-AD9E-AA83998BBB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2FF60-8528-4BDF-93FE-1A45FBBD3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90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8293E1-0C1B-4666-BF97-6ECD81C3C6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57BD128-10F9-44E5-9461-3951898668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55675" y="55563"/>
            <a:ext cx="7772400" cy="722312"/>
          </a:xfrm>
        </p:spPr>
        <p:txBody>
          <a:bodyPr/>
          <a:lstStyle/>
          <a:p>
            <a:r>
              <a:rPr lang="en-GB" altLang="en-US" smtClean="0"/>
              <a:t>Fast Car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601788" y="77787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9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01A11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Fast Car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2015-02-22T11:19:40Z</dcterms:modified>
</cp:coreProperties>
</file>