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18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766369E-50DD-4D9A-9E16-F3FD8260D6E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8953B80-CAF1-4900-B716-5F47660780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3529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F349E0-1AF1-46DE-BABD-715E0A1AF56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87238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A5AAA2-C324-4E94-8FB5-3BB027B53F4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92067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5710C2-05FE-4927-9466-FDD53DB23D1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06636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72D1E9-442B-4AA7-9109-FB6C815EB36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049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50825" y="2603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883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8723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56ACD-1084-4BB3-825C-E520E653ED6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2B2FF5-5B14-44A0-B25D-EF3D8AEF49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8714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FD970-A917-4CDE-BB35-F6910390ED2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AF047-ACED-49B7-9C07-B202B4FDCE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9304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4AEBF-1C97-4AD8-831C-5668A8060FE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32918-E95E-4345-B2FE-B3B99E6282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1232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8E757-15D8-42CF-B110-1054577FAB4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185E4-931A-48D9-A95F-AA23BEAD27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667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DF4DB-99C4-4E71-B9A1-0BBC19BB370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3EC67-2DC7-43AD-B359-F43F471B80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819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8DF28-FE5D-40EF-BABE-222093FD081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90870-E00F-4127-9E99-52AA0B1954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9857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25236-624F-4ED8-A452-65A9C436212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80E9E-B804-4549-9CCD-78ED525D83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628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39DAB-4465-4030-92B2-A9A416E4086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09446-EDD4-44EB-8161-1E8D2DC818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5712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394D8-B6A3-4C1A-96BC-84051C903E0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A06C3-D721-484C-A675-24C19E3A48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9603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C2A36-1327-41CA-A2C0-6D0206EA321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263CF-387B-44A2-B00E-F51A0CEDE6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5687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1F83C-76A7-4078-9948-D5C2E1FE052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89C20-351F-496E-8DCC-1B929B8B04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2200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22C033-A031-4991-BD21-AD1468AB505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5183038-BFED-4CF8-9725-4A7FCD0543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100" y="0"/>
            <a:ext cx="22479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12775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Bookcase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58888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8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8B5E34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Bookcase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Bookcase template 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2015-02-22T11:19:38Z</dcterms:modified>
</cp:coreProperties>
</file>