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A4203-52B3-49CA-BDE6-FC014186EE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77A680-922B-4FE9-9FD8-5DB2A3654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88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BAB9E-5D9D-4272-A8B9-C52EE2B1934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1996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F78EB-8E92-4EE1-ABF9-F6AC5D8E54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652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963EA4-9672-4100-97B2-30CA5E9872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6719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37B1EF-35CF-4DC2-A3A5-C9352F17A91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533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33337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38843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111094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AC313-B8CF-43A6-ADAE-E617354282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19FACE-2CAC-495F-9084-976D560B1A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00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D9952-8AF3-4D8A-8DCA-F036D5EDDC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1889-C26D-4099-9865-49E0AC4563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295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3B77-BAF9-4787-AEF6-3DE7C330A8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2E060-EEB5-4903-9226-7B3FA0EA19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010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8D5E-410B-4926-B311-718421F188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67D0-4642-4844-B258-7DAD2786B7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72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2F97-874F-493C-83C0-B5FA854C7B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B8A5-10B6-4D3C-A48F-3516447930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36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F2B6A-14CB-403F-AFA0-2097D584B9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316E-D654-4522-A054-2CD546E056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477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B15B-DEF9-48E9-ACBF-AA11C62945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0979-3DE4-41F1-AFFB-4CAD41AF7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91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BDDF-4B8C-464F-9944-0DE6219070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47D5-2E82-42D9-B42D-69BDB2D64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17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B93B6-5E89-44A7-905C-C421F59D70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226C-D9A9-4AFE-93A0-29D20A5BAC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30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0E2A5-0930-468A-A385-D532BD5BC7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0E52-31D4-4888-A6D1-77B357F34A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357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314ED-741C-4761-A8A3-8951D90389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FE41C-B168-4C8D-949E-3871FB9DC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89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26E09B-46B6-4892-A4FA-0B62989EF9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01747D6-AD3B-40A9-8DA7-367892A4D4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38" y="0"/>
            <a:ext cx="19875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88938"/>
            <a:ext cx="7772400" cy="722312"/>
          </a:xfrm>
        </p:spPr>
        <p:txBody>
          <a:bodyPr/>
          <a:lstStyle/>
          <a:p>
            <a:r>
              <a:rPr lang="en-GB" altLang="en-US" smtClean="0"/>
              <a:t>Sepia House Templates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1112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E3E2E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Sepia House Templates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Sepia House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2015-02-22T11:19:37Z</dcterms:modified>
</cp:coreProperties>
</file>