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82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F6C11F-40B1-49AD-A22A-4D5AB50C8EF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359E99F-D542-450A-9FB9-C09D4FC365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4164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DD1EEE-661A-4937-9A0A-DA6A6AF35BA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611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973278-8E77-4389-B794-B5F39F77EF7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679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DADDDE-FE99-42FA-B64F-94D92F12391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8854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D0C443-7421-48A9-B637-DCC5949D158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461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1E7A-AAB3-4F32-BD83-60C5177C3F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0DF00D-2AC3-4536-B7FE-E7A187A35E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000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DA98A-47E7-42E2-ABD5-EE0BB75FE9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14EB-39DC-4ED3-A7DC-915A1C21BB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67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66420-0484-4B67-995F-1B3D38D372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F0E9-EA26-4D76-9095-170A0F5502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22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F6F31-8C6A-48F2-8FED-464041EE89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AF2FD-6A26-4F96-9C98-E89011C2C3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18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004B-5A5F-4283-8105-4B439F0D25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063-8F8E-4CF4-8176-3833170F21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094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B924F-033C-4BC9-AEB6-9E4B3AD741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B7835-87FE-46DE-897D-920D98B13D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493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A115-44A9-43A3-88A0-F381E7D402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96AF-F881-4F5A-86B8-596D8994AE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34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8A450-23BF-401A-9921-C5B44B841F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4F374-C912-4F45-BCF2-11F87241EB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67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A114-5EED-42F2-9633-E48B4A00D7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C556B-EED8-415A-91CC-E801C66960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940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790D-4BB0-4BDB-A1FB-4AE0A17619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400D7-AA4C-4CD4-8FEC-897DDB6EF9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928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B05CB-159D-4183-874E-343588F132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E1F62-B52A-4A54-B493-BBDDE52391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71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89EB57-2194-4CDB-B002-53AE56065C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AD1811-7169-4DFA-8471-9E5C9FB1B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Printed Circuit Board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134F1B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Printed Circuit Board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Printed cicuit board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2015-02-22T11:19:36Z</dcterms:modified>
</cp:coreProperties>
</file>