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7B9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782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D115291-E087-4CC8-B530-99BA0C23EE8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783D08C-B654-490B-9908-501AEE8974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7394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B21989-AB6C-427A-8C92-1FFDC4E4A3C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2470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3F79AF-61E6-4280-BD5C-910E4FDEECC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37435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66E2E5-01DE-4B00-868B-24705DA48B2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9599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DC5B4D-4435-4ACE-8909-4BC54A7F9D5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0243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70" b="2435"/>
          <a:stretch>
            <a:fillRect/>
          </a:stretch>
        </p:blipFill>
        <p:spPr bwMode="auto">
          <a:xfrm>
            <a:off x="0" y="-9525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175" y="1746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4857" y="73548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0697" y="796059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33F9E-DB4C-415F-AB89-9C928EAEE4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49EEA7-2202-449F-8A91-7D85BCDA42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974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DF30B-A54D-4454-AD8F-F3BBDB4B502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1C328-BD33-4259-AABF-DB3763888A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076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8FF6F-16CD-4E2F-A279-D1B9520BFAA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D13B3-FAE2-4F8C-99D9-7968F9DCCF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3022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5C7EA-615A-4945-B7B0-474DAE875C6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043C-507B-4B24-905C-63DA06F31B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3776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07A0D-B82D-4483-AAF7-B17D343E833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9093C-EB9A-4ACE-8C78-C1A9915525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073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7D31B-CE33-4E7D-BDE7-94B86203214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3677B-1B05-48F9-9ADF-33351B40EE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568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A50F7-CE3F-49AC-84CA-F6B8E87A516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8D9AB-BF72-41D9-B2D1-97F94EE272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858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5B5D0-0482-48B0-BCB1-AEBB6FFA003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581A-CEB6-4A48-86AA-424A46CCF6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71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B27CC-963C-4A91-9D8F-FA75118A7B1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99D1B-14DE-424C-B9EC-BD1C1B1DEB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2653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0C83B-BFF9-45CA-B77A-3D60EB708E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9CA3F-2719-4EE1-84DE-0119AC81B3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3288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EA4B0-9804-4DF5-ABE9-C1F7A422E34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75874-8654-4B24-9961-A6BCE220D6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040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E01A28-7901-4A34-80C5-980A36400B6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F1A2110-0EFB-4924-84E0-CC6E4F97B6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-9525"/>
            <a:ext cx="1931987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65125" y="73025"/>
            <a:ext cx="7772400" cy="722313"/>
          </a:xfrm>
        </p:spPr>
        <p:txBody>
          <a:bodyPr/>
          <a:lstStyle/>
          <a:p>
            <a:r>
              <a:rPr lang="en-GB" altLang="en-US" smtClean="0"/>
              <a:t>Metallic Light 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011238" y="79533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8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697277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Metallic Light 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2015-02-22T11:19:34Z</dcterms:modified>
</cp:coreProperties>
</file>