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4B64EF-DD7A-457E-A4C5-7093AE4742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5A1CF7-93B5-4CB7-B7F3-2BA24D0F65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9892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5BA48-C2CE-4DA4-A733-BD86B03393B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930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9A6DBB-32C7-4E44-BAE0-2AB28DC2D27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3027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D83D4B-79D4-4A14-A634-1C3A20888DB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6982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D9C5D4-F81F-48B4-A4CC-B62AEE1C4A3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64056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52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4763" y="190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6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177" y="7501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017" y="79752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0C0D4-E11B-4D22-8EE5-B76325ACA6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7FA4A5-79E5-4B63-8CDD-0F11DA25B0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3205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D1722-0AB4-4BB6-B2AC-7BF8A7D4918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E096-EC20-42DB-8893-B13A49BC8F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070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410D9-8341-4794-95E2-C9E4769B56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6EC67-4A96-495C-9E16-F18D637B5E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217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8B198-46B3-449B-BB8F-AC5ECA0641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11251-DD05-45F3-8A92-244A1CB5D8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328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1047D-8AAF-4D3A-951B-1786C239ED8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2405E-D171-4EC8-B3E2-5BC868398C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751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AF6A-DB78-4775-BE7C-2E8EEED5A2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A56F-BF31-41FA-BA57-E268DC86F8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21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FF2AF-EF49-473A-BBBB-BBC46D45899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A498C-F4C6-4AE9-989C-D156C84549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7554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53D78-660C-4D0F-846D-D03FAB8168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853F9-634D-4205-8D65-5CFE162708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773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BEEBD-391C-4E30-976C-BBFD1377D9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C8C23-633B-42C4-A3E2-9AA8E2D382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445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B3B01-A366-4C68-8B15-F2A4FCEDCD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7ADBBB-7E9C-41E5-AF45-B782C70448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931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7FE9E-78AE-4146-972B-DD61E093311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C260-71EB-4F8D-9632-4ED3244D67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953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18908C-4985-4D8E-8B13-5DE033A63C1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8D0F052-F00D-47D1-AFA3-251E3B45F2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800" y="0"/>
            <a:ext cx="2103438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39750" y="66675"/>
            <a:ext cx="7772400" cy="722313"/>
          </a:xfrm>
        </p:spPr>
        <p:txBody>
          <a:bodyPr/>
          <a:lstStyle/>
          <a:p>
            <a:r>
              <a:rPr lang="en-GB" altLang="en-US" smtClean="0"/>
              <a:t>Icy Road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185863" y="78898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EDEEE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Icy Road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Icy Road PowerPoint Presentation</dc:title>
  <dc:creator>jontypearce</dc:creator>
  <cp:lastModifiedBy>Jonty Pearce</cp:lastModifiedBy>
  <cp:revision>13</cp:revision>
  <dcterms:created xsi:type="dcterms:W3CDTF">2011-07-11T11:56:50Z</dcterms:created>
  <dcterms:modified xsi:type="dcterms:W3CDTF">2015-02-22T11:19:34Z</dcterms:modified>
</cp:coreProperties>
</file>