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4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2" d="100"/>
          <a:sy n="62" d="100"/>
        </p:scale>
        <p:origin x="-1512" y="-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C6CE1B8-996A-4BFD-94AD-0C08E0282C6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D5E89DA4-1BA9-45AF-873B-0E68DB8815F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147920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F87C0B8-1FA1-49BA-8FD4-94670C4738C9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623853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2A7293E-BA05-42D7-8166-6EF3AFEAA8EE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567191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93124E0-B3CD-45BD-956C-1F82214FBFF0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315567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8E79DE9-1A9B-497C-BFA3-79AF70268F48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434059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323850" y="5173663"/>
            <a:ext cx="8569325" cy="1368425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64000">
                <a:schemeClr val="accent1"/>
              </a:gs>
              <a:gs pos="100000">
                <a:schemeClr val="accent1">
                  <a:alpha val="6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229200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5951711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C2EBC4-C3D2-4041-B206-0A5C41E9B5B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72D60EC-56BC-4C50-9817-2AB263BCD07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69442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C69F9F-EEB9-4166-B9A7-887DDA1D1FB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278A70-2B30-40A6-8D02-F40F662DB81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29799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BEFB16-6392-4549-B934-96681704D6D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335879-8092-4773-BE58-077A331BCCB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60959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2F7DDE-1F54-40A3-A292-2B4C3FF39F6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97FE4C-06FE-4162-A419-DA2EC8E5EFA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77686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7641D8-8F24-4E3A-B91E-E9ABE31AB6C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6DC365-4436-4085-8C95-EF7B2477104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93598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88BA6A-55C5-4E78-8FF3-298848BF3D2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F07C7D-F190-4064-95C0-09E6B683779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9362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CCF8A6-CB6C-4AC1-B9BA-7BA44A37F4F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38727A-A9AA-4E0F-8932-29212831394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18417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20BCB6-C6D9-4674-AE8D-27BDD141134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57EFBA-F1F0-4B6B-95BD-B1A31C9D252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0295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986E7A-C6AB-4ADD-B7C6-07E495BB89B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1AE5D2-48EF-407E-8F58-AD2EB86E0E1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77735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80170-D13D-4B21-931E-DA2ED3E8E58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7DEE54-32A4-4F40-9FE5-987A06C20C9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681608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F558FC-AAF1-4523-8A20-D6090CC2734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99FFC6-C94E-4CF1-AFC5-3E0A0788B74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83871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7235825" cy="1439863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0">
                <a:schemeClr val="accent1"/>
              </a:gs>
              <a:gs pos="100000">
                <a:schemeClr val="accent1">
                  <a:alpha val="8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736064C-7FC4-457A-8A5D-F2CB5EB69B9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87EE3ED-2CF5-446E-B866-1AE09FAA294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1338" y="0"/>
            <a:ext cx="2252662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685800" y="5229225"/>
            <a:ext cx="7772400" cy="722313"/>
          </a:xfrm>
        </p:spPr>
        <p:txBody>
          <a:bodyPr/>
          <a:lstStyle/>
          <a:p>
            <a:r>
              <a:rPr lang="en-GB" altLang="en-US" smtClean="0"/>
              <a:t>Frost on Grass Template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331913" y="5951538"/>
            <a:ext cx="6400800" cy="479425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76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6C706F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199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Frost on Grass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jontypearce</dc:creator>
  <cp:lastModifiedBy>Jonty Pearce</cp:lastModifiedBy>
  <cp:revision>11</cp:revision>
  <dcterms:created xsi:type="dcterms:W3CDTF">2011-07-11T11:56:50Z</dcterms:created>
  <dcterms:modified xsi:type="dcterms:W3CDTF">2015-02-22T11:19:33Z</dcterms:modified>
</cp:coreProperties>
</file>