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1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6CE1B8-996A-4BFD-94AD-0C08E0282C6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5E89DA4-1BA9-45AF-873B-0E68DB8815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4792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87C0B8-1FA1-49BA-8FD4-94670C4738C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2385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A7293E-BA05-42D7-8166-6EF3AFEAA8E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6719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3124E0-B3CD-45BD-956C-1F82214FBFF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1556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E79DE9-1A9B-497C-BFA3-79AF70268F4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3405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23850" y="517366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2920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95171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2EBC4-C3D2-4041-B206-0A5C41E9B5B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2D60EC-56BC-4C50-9817-2AB263BCD0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944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69F9F-EEB9-4166-B9A7-887DDA1D1FB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78A70-2B30-40A6-8D02-F40F662DB8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979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FB16-6392-4549-B934-96681704D6D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35879-8092-4773-BE58-077A331BCC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095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F7DDE-1F54-40A3-A292-2B4C3FF39F6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7FE4C-06FE-4162-A419-DA2EC8E5EF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768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641D8-8F24-4E3A-B91E-E9ABE31AB6C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DC365-4436-4085-8C95-EF7B247710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359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8BA6A-55C5-4E78-8FF3-298848BF3D2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07C7D-F190-4064-95C0-09E6B68377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36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CF8A6-CB6C-4AC1-B9BA-7BA44A37F4F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8727A-A9AA-4E0F-8932-2921283139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841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0BCB6-C6D9-4674-AE8D-27BDD141134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7EFBA-F1F0-4B6B-95BD-B1A31C9D25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29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86E7A-C6AB-4ADD-B7C6-07E495BB89B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AE5D2-48EF-407E-8F58-AD2EB86E0E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773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80170-D13D-4B21-931E-DA2ED3E8E58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DEE54-32A4-4F40-9FE5-987A06C20C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816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58FC-AAF1-4523-8A20-D6090CC2734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9FFC6-C94E-4CF1-AFC5-3E0A0788B7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3871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36064C-7FC4-457A-8A5D-F2CB5EB69B9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87EE3ED-2CF5-446E-B866-1AE09FAA29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338" y="0"/>
            <a:ext cx="22526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5229225"/>
            <a:ext cx="7772400" cy="722313"/>
          </a:xfrm>
        </p:spPr>
        <p:txBody>
          <a:bodyPr/>
          <a:lstStyle/>
          <a:p>
            <a:r>
              <a:rPr lang="en-GB" altLang="en-US" smtClean="0"/>
              <a:t>Frost on Grass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31913" y="5951538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76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6C706F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Frost on Grass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2015-02-22T11:19:33Z</dcterms:modified>
</cp:coreProperties>
</file>