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600C88-1CAD-48D5-AA31-4C40F45BC7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B97F07F-C2C0-448D-9086-98206C7461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9153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5AE7D0-46E6-4406-B875-2686D943CD7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338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FDC345-A154-421B-8327-312CEA5E64F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0757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A31F04-209D-4E83-945B-ECBF5CF7F09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24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D954F2-AF0B-4641-A706-46F8BADC61A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945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889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24442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96693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72B8-5534-4012-8495-C4FCC901DF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FA23E7-F439-46C3-B4EF-778F57DEC2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844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49582-6A60-4F89-AAC0-12D7CD0048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0C92B-6873-4B41-A43F-9FF49913AF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257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AEFE2-B2BD-4D2D-8373-A96F24D828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30460-8A9F-4592-92A9-6E2CF8D44E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35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7A786-2A9D-48BC-BB6C-AD3639A268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5553C-9E55-40CE-9494-A3B40069CB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489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69E6C-A479-41BB-B6F7-7C2393F92D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E407B-A24C-40EA-84D9-53BCA05FB3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974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81E52-011A-49ED-9034-76F0E2C503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FBD07-0740-4B65-8EDA-D11A4478C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064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6FAE-3C49-4048-A82C-D7DB0B8721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8538D-733C-4A8F-AA3E-203CAD56C5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246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31EB6-3002-4A9E-9F95-83242737D2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E5DA3-B973-4EA1-8182-3169EE811E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24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9AD87-1D20-41D0-80D4-F63F51C9BD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79FD7-B05A-481A-AA0F-A368232B80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440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2E69C-E795-4C40-B7E9-D6D5F1E4B1C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D221C-A513-4C1B-8737-DFAA7C6FC6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515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269F9-4B8B-486D-B7B9-919EE5C423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9085D-D044-42BA-900D-BB3FA67FBF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37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F3B09-34E4-47D7-9A7A-00FC0FEDFC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F7D466-F242-42E5-86D9-AC92CEE9CA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0"/>
            <a:ext cx="2035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244475"/>
            <a:ext cx="7772400" cy="722313"/>
          </a:xfrm>
        </p:spPr>
        <p:txBody>
          <a:bodyPr/>
          <a:lstStyle/>
          <a:p>
            <a:r>
              <a:rPr lang="en-GB" altLang="en-US" smtClean="0"/>
              <a:t>Foggy Field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AC1CB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Foggy Field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Foggy Field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2015-02-22T11:19:32Z</dcterms:modified>
</cp:coreProperties>
</file>