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D9336-9106-4042-B19D-4D764731C6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FDC0287-EF36-4315-ACE2-97E34B8A37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9369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128C13-C5CD-4C2B-905D-BCF30003907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9431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B6F718-F868-4485-885C-E1A55FF2723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6448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9E01B8-C3E8-432B-BE8B-A617698C383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730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9DB56D-70F6-48FA-B6A5-E4F579C60EF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994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10857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16359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588610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A90C5-399C-4B51-BE5E-4C74F328BA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1A7A36-3E2E-4877-81DE-ED70E75016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77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DE36E-6DF7-44A7-ACE4-A00EDF55D9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80548-4C8A-46EE-8440-E3B77FDEE7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135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D7F14-D318-41B8-8737-162A431CEB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9D1EF-DA57-4CE1-954D-0ECC00FCB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05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92A09-A031-44B5-9342-C77741AE39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B392-55FB-4E3D-B9BD-990DCBA84A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59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59A2-9E68-4B59-A9F5-87C05C8B6B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AB1EC-0486-47FE-91E8-6586F8B646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464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E1847-9013-48E0-8A96-CA8C19A6DB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F75-1B88-423A-8CA2-79747933E2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067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47455-900A-4CC9-8B56-6813F1ADC7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93E35-A577-4023-85C5-44D0B26CB2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699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1524-E3E2-470A-9C40-0463082F9F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3D9E-AD0C-43C9-82BA-AB3340D3CB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220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4E9C-61A0-4BCF-9A5F-025C2E60A1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DAA2D-196C-4A4D-BD59-786D84C445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288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1A915-D19F-42C8-91CB-DA80D71E9C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AF0A4-DECF-4516-BBA8-248B94448E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884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8D7FF-8695-4A9C-8339-CF181D6B58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F813-0165-4658-AD5D-7E2C4B7779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357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6DBCDE-4A7B-47FF-9BB8-E7642BA952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77E0E9-DB78-4BF4-BA56-BD6657FA67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888" y="0"/>
            <a:ext cx="21701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164138"/>
            <a:ext cx="7772400" cy="722312"/>
          </a:xfrm>
        </p:spPr>
        <p:txBody>
          <a:bodyPr/>
          <a:lstStyle/>
          <a:p>
            <a:r>
              <a:rPr lang="en-GB" altLang="en-US" smtClean="0"/>
              <a:t>Beach Combing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5886450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06056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Beach Combing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Beach Combing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2015-02-22T11:19:31Z</dcterms:modified>
</cp:coreProperties>
</file>