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7569"/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367C52B-1610-4566-B166-853E39E680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6699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59FA15-F574-4E0B-96D2-EED486F51BB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669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705F0D-23E2-4824-A613-E3F48C202C0C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850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887C63-EE97-4445-A603-0D546B1295A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48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D63DDA-191E-4C12-A7B3-5BE84927096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5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7938"/>
            <a:ext cx="457676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gradFill flip="none" rotWithShape="1">
            <a:gsLst>
              <a:gs pos="0">
                <a:srgbClr val="637569"/>
              </a:gs>
              <a:gs pos="68000">
                <a:srgbClr val="637569"/>
              </a:gs>
              <a:gs pos="100000">
                <a:srgbClr val="63756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F2C014-1FE7-48F0-81AA-ED512E775D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0862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FB96F-850B-48AE-8107-C64B9D7E27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2633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DF3C1-0F1E-4359-8BF9-30F216BE64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085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2D11-163E-4EB8-B690-DAC9B326BC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7198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0BC9A-6149-4B73-AEA5-E83CDBB751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699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2519F-6EE0-46CA-88E2-F34CBC3D86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759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A02DA-1D28-43CA-B708-359AA9DE95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890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62765-9082-4EF3-BD0E-94C57BBF9A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299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63489-AEB3-49B8-AD1B-39B8F4D7D2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717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20473-83B2-47BF-B561-03284D8456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384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9EADC-56AE-45A6-A51F-CBCB40BA62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872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2DC0D-EAF3-43D6-AB28-C25186318C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594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D06CD-66C1-4027-A260-0680D03FD1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457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rgbClr val="637569">
                  <a:alpha val="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1C1C8CF-31B3-4727-8EBE-5A5A2224C9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413" y="0"/>
            <a:ext cx="24145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>
                <a:solidFill>
                  <a:schemeClr val="bg1"/>
                </a:solidFill>
              </a:rPr>
              <a:t>Frosty Spiders web Template</a:t>
            </a:r>
            <a:endParaRPr lang="en-GB" altLang="en-US" smtClean="0">
              <a:solidFill>
                <a:schemeClr val="bg1"/>
              </a:solidFill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549400"/>
            <a:ext cx="5045075" cy="596900"/>
          </a:xfrm>
        </p:spPr>
        <p:txBody>
          <a:bodyPr/>
          <a:lstStyle/>
          <a:p>
            <a:r>
              <a:rPr lang="en-US" altLang="en-US" sz="2700" smtClean="0">
                <a:solidFill>
                  <a:schemeClr val="bg1"/>
                </a:solidFill>
              </a:rPr>
              <a:t>Your Name</a:t>
            </a:r>
            <a:endParaRPr lang="en-GB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6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37569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Frosty Spiders web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frosty spiders web PowerPoint Template</dc:title>
  <dc:creator>Presentation Magazine</dc:creator>
  <cp:lastModifiedBy>Jonty Pearce</cp:lastModifiedBy>
  <cp:revision>33</cp:revision>
  <dcterms:created xsi:type="dcterms:W3CDTF">2009-11-03T13:35:13Z</dcterms:created>
  <dcterms:modified xsi:type="dcterms:W3CDTF">2015-02-22T11:19:27Z</dcterms:modified>
</cp:coreProperties>
</file>