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5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7628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6" d="100"/>
          <a:sy n="96" d="100"/>
        </p:scale>
        <p:origin x="-330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fld id="{10A58AE3-6365-4F5D-B125-44BB31CD321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EDD751F-2B35-418D-90FF-504FE9FD6B6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592053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26917A-C129-4B82-8B28-1604746270D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8A03853-17F9-4915-9787-B84709495B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8942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EDE53EF-E3DF-48E1-9D22-B13805C74218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3550153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872CB35-2680-414D-80CB-CCE84255EB10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16319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8C00C40-8573-4900-9C40-8B0E397F217F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489297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2613B59-B839-422D-A0A6-47656926B9C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63663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323850" y="5389563"/>
            <a:ext cx="8569325" cy="1368425"/>
          </a:xfrm>
          <a:prstGeom prst="rect">
            <a:avLst/>
          </a:prstGeom>
          <a:gradFill>
            <a:gsLst>
              <a:gs pos="0">
                <a:schemeClr val="accent1">
                  <a:alpha val="40000"/>
                </a:schemeClr>
              </a:gs>
              <a:gs pos="64000">
                <a:schemeClr val="accent1"/>
              </a:gs>
              <a:gs pos="100000">
                <a:schemeClr val="accent1">
                  <a:alpha val="4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45224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1640" y="6167735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rgbClr val="F4762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4D48DF-50D9-48C6-8222-0DFD33F942A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E7065D3-A12C-44DE-B1B7-6DB68DA2D1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69081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97159-89D1-43E6-BB87-552EED5ABD9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2A8FB-4138-4C2A-BFA9-F43EAD49C69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2507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F629A2-4FFD-47CF-ADFC-173E3F42DDF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4EF86-E934-4623-AE25-8DA558C804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37202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3CDFD9-8B5B-41B2-B3B5-9EF2743672B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5F89EA-AC27-4016-82A0-CF95759BE2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8354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A7AF2-E728-4123-9DCE-96147A8275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B61C52-B2E5-4CB4-98CE-39B0B335C4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124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E0ABF-DF70-4887-B48E-C7D97A2B5C8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7E195-D81D-4EE9-8064-D4171C7433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09922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5B627-6EBB-48FB-8D66-5ED9821F19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8EC11-B248-4A91-913F-F7177D2F11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49019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A32E1-FD67-416F-BF74-4AC44A2CECA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87155C-9BE8-44FB-9D53-A5ACFFE997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05282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AEFC82-680D-4032-B9E7-270BFFF4D35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7DB5CB-CC45-49D7-8F41-A282862B60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77164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8EF15-F0D8-40BD-9BF6-4A60B118574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D4D3B-1A4B-4791-AAE1-BE049C1C73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67890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14D90-2B1D-49EF-9E3B-F037E209057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22593-213A-4F61-B133-D0101AB4B8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56680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72358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F09065-248A-4CED-83B2-EFCAB388B3E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AAEAE5DA-84B7-477E-A04B-FC9F59A7EF9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250" y="0"/>
            <a:ext cx="2063750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rgbClr val="F47628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47628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47628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47628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47628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685800" y="5445125"/>
            <a:ext cx="7772400" cy="722313"/>
          </a:xfrm>
        </p:spPr>
        <p:txBody>
          <a:bodyPr/>
          <a:lstStyle/>
          <a:p>
            <a:r>
              <a:rPr lang="en-GB" altLang="en-US" smtClean="0"/>
              <a:t>Fire PowerPoint Template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1331913" y="6167438"/>
            <a:ext cx="6400800" cy="479425"/>
          </a:xfrm>
        </p:spPr>
        <p:txBody>
          <a:bodyPr/>
          <a:lstStyle/>
          <a:p>
            <a:r>
              <a:rPr lang="en-GB" altLang="en-US" smtClean="0"/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8195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9231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9234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126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6213" y="2205038"/>
            <a:ext cx="3097212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270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112339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Fire PowerPoint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 Template PowerPoint Presentation</dc:title>
  <dc:creator>jontypearce</dc:creator>
  <cp:lastModifiedBy>Jonty Pearce</cp:lastModifiedBy>
  <cp:revision>11</cp:revision>
  <dcterms:created xsi:type="dcterms:W3CDTF">2011-07-11T11:56:50Z</dcterms:created>
  <dcterms:modified xsi:type="dcterms:W3CDTF">2015-02-22T11:19:26Z</dcterms:modified>
</cp:coreProperties>
</file>