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260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1905DF-BF37-41A4-9C14-1154F712DA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D931A7B-38C6-4432-AA06-F61A860BD3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8293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8C9D31-06BC-477F-8C45-514BE3681AF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95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0319A6-6E91-46AD-BE1D-0C39FF52946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5828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793579-73E3-4870-B152-C603535DEB9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88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BA141B-3210-4D3E-BA29-289CA2DA9AE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648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716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7900"/>
            <a:ext cx="9144000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C1AD-AEE8-4AD9-B006-A1BAB20105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E4DEBA-F291-4C7F-AE32-9C0E9B2153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675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0BFF-A79B-4C5E-81FA-D84B894D10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E74EC-5FCA-4312-9C86-6ED616FEA9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90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D26DB-4A50-400B-B98C-62C92E3390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CEC58-6C9C-40D1-BECB-C7BD6B7E8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99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9B50B-5AA4-475B-95B3-B256844827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527A3-0341-41B3-B0E8-A537C54E5B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90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283FE-F35D-403E-B68A-27A98DF1CD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A784C-0132-4915-AA8F-E3736DBE77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165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4104-7C2F-4EB5-8590-D6A6207549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81B6-39B6-4500-A5AD-E7FAD29E23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72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80AEB-3380-4357-B611-6D347D1BF8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63A3-7B86-4465-86B3-107A4A9803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35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7B6B1-C9DE-4665-86B6-3BAD290E89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294BC-1549-4305-8D86-1E410E28A3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615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CDDE-C048-49CB-8DCF-8D211B831F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90FA-3F23-449E-B0D6-8CF0D6FC06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667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FEC83-3B95-461E-9B9D-6FB536469B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3280C-C599-48E9-B189-18E14FFDD8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1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CB78A-5E63-466A-9909-4892D0BA32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C8F0-1A3A-4D70-B42D-93D72C3303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0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26444A-941D-48D4-BE7F-60F9A0FAD8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BEA9F5A-92CF-4A6A-B4F2-86E6057BCC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0"/>
            <a:ext cx="2540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Posh Meal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6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11F2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Posh Meal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Posh Meal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2015-02-22T11:19:29Z</dcterms:modified>
</cp:coreProperties>
</file>