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C2A505-9084-4A9C-AE28-EC81777A88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B66C18-D052-41B9-B7ED-4CFA834F1F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757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37E6FC-5929-4AE7-A2D7-8B9D1FC4A38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4886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66A3BA-22BE-4B19-B713-541586FCDE5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1678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70A331-F475-47CA-BCDD-94AD0C9EC13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5988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EE099F-6AFE-434A-B4FC-78F58E7B2FF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668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16B3-75D2-4889-9226-C841C48D85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5C8764-E972-45E7-BE7A-C6E7A8781D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131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ED95B-C4AF-4325-8649-28BE5E78F5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4F46-21BE-43D2-9EB4-66D58F1893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726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8C083-FD2F-44D1-9C74-0517F070B3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D57C-5658-400E-B85C-1BBBEC56C6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86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F025-5181-41E8-8F8D-20236C0964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2A7F8-3212-4010-BC73-2C228E9846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78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BBBCF-CE0E-462C-B06F-07DDA99979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4EE18-5C75-4B89-86D5-DDE0066C39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101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43EC7-FBA8-4BA6-9CA3-5481060E96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5DB1-967A-47A4-A836-113B3CAF95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784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5336-58E9-40D8-85E9-D50F2C5F11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8DE5-E3EB-47A6-8D68-7A2CDE4D4A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810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692A-ED04-494D-A10C-FA16AD8E5D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9A9D-51D4-4EA8-B16B-0A811F247E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76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72CB-EAF6-45E7-A57A-757E272C25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7EA2-C8A9-4309-B73F-3C4737D940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98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5C01-F9E4-4BFC-A4A7-69320C56AD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CD58-A604-457A-A4D7-4FB027181F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99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0199-5604-4C1E-B2A5-8047A06A51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44333-7F2F-4CAB-8C9A-AF1BBB342C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34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7BF17A-D994-427C-8946-486E1AB5DB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4554781-6949-4555-83D5-F2BA196561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It’s Raining Template!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It’s Raining Template!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It's Raining PowerPoint Presentation</dc:title>
  <dc:creator>jontypearce</dc:creator>
  <cp:lastModifiedBy>Jonty Pearce</cp:lastModifiedBy>
  <cp:revision>9</cp:revision>
  <dcterms:created xsi:type="dcterms:W3CDTF">2011-07-11T11:56:50Z</dcterms:created>
  <dcterms:modified xsi:type="dcterms:W3CDTF">2015-02-22T11:19:28Z</dcterms:modified>
</cp:coreProperties>
</file>