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3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9C2A505-9084-4A9C-AE28-EC81777A884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7B66C18-D052-41B9-B7ED-4CFA834F1F5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575779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037E6FC-5929-4AE7-A2D7-8B9D1FC4A38A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44886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66A3BA-22BE-4B19-B713-541586FCDE57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816783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B70A331-F475-47CA-BCDD-94AD0C9EC131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459880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BEE099F-6AFE-434A-B4FC-78F58E7B2FFC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16681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50838" y="1123950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117973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90224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816B3-75D2-4889-9226-C841C48D854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95C8764-E972-45E7-BE7A-C6E7A8781D9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11318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ED95B-C4AF-4325-8649-28BE5E78F5D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14F46-21BE-43D2-9EB4-66D58F1893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7267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8C083-FD2F-44D1-9C74-0517F070B3F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CD57C-5658-400E-B85C-1BBBEC56C6A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84860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2F025-5181-41E8-8F8D-20236C09643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2A7F8-3212-4010-BC73-2C228E9846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87880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BBBCF-CE0E-462C-B06F-07DDA999795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4EE18-5C75-4B89-86D5-DDE0066C39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1013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43EC7-FBA8-4BA6-9CA3-5481060E96D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A5DB1-967A-47A4-A836-113B3CAF950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57842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05336-58E9-40D8-85E9-D50F2C5F11D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18DE5-E3EB-47A6-8D68-7A2CDE4D4A4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88100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9692A-ED04-494D-A10C-FA16AD8E5DE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79A9D-51D4-4EA8-B16B-0A811F247E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17761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A72CB-EAF6-45E7-A57A-757E272C25D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C7EA2-C8A9-4309-B73F-3C4737D9406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8986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75C01-F9E4-4BFC-A4A7-69320C56AD4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4CD58-A604-457A-A4D7-4FB027181F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65994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40199-5604-4C1E-B2A5-8047A06A512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44333-7F2F-4CAB-8C9A-AF1BBB342C6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87349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B7BF17A-D994-427C-8946-486E1AB5DB5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4554781-6949-4555-83D5-F2BA196561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713" y="0"/>
            <a:ext cx="19192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12788" y="1179513"/>
            <a:ext cx="7772400" cy="722312"/>
          </a:xfrm>
        </p:spPr>
        <p:txBody>
          <a:bodyPr/>
          <a:lstStyle/>
          <a:p>
            <a:r>
              <a:rPr lang="en-GB" altLang="en-US" smtClean="0"/>
              <a:t>It’s Raining Template!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58900" y="1901825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71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F2F2F2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199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It’s Raining Template!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It's Raining PowerPoint Presentation</dc:title>
  <dc:creator>jontypearce</dc:creator>
  <cp:lastModifiedBy>Jonty Pearce</cp:lastModifiedBy>
  <cp:revision>9</cp:revision>
  <dcterms:created xsi:type="dcterms:W3CDTF">2011-07-11T11:56:50Z</dcterms:created>
  <dcterms:modified xsi:type="dcterms:W3CDTF">2015-02-22T11:19:28Z</dcterms:modified>
</cp:coreProperties>
</file>