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6" d="100"/>
          <a:sy n="56" d="100"/>
        </p:scale>
        <p:origin x="-1470" y="-10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9B272E0-36FC-4216-A926-15208A90C95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88EFFDA-81F7-4F9B-811F-5F77C46BA3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48819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A2EC4B-D64B-4589-A2F6-F4D69EECF41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3679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A65D1C2-DC31-4E15-8A8F-12947513B8D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1761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550531-0A49-43A8-BB44-7DD4D1E5A37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1344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7AD2C9-014A-4147-9D70-0214BD5C3DB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65850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87338" y="5229225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64000">
                <a:schemeClr val="accent1"/>
              </a:gs>
              <a:gs pos="100000">
                <a:schemeClr val="accent1">
                  <a:alpha val="3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3" y="528498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3" y="600749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D738F-2598-4E92-90B2-6A4032734BF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E0412F-33A3-4D16-ABDB-57DA00991F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8129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F8-EFF0-4B5D-972E-E7818FCFF27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8E886-372D-4AFC-8E5D-63610F541F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000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FC0BE-6AB6-4D2E-A9BC-743686DCF04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7EE2B-06DB-4149-8270-AE1374622B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9848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9309F-AFA1-4754-887F-A5BECEB7E67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2D370-B872-4E99-90AC-EEF1243BDC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793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EAB8D-EE5E-484E-AF42-BEA4807D1C6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39D7D-26A6-40DD-8C9E-F6C410528A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4465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298A5-BF13-4C18-8A37-56742926357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407A6-6550-4E0D-B5B9-4308370A5D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5121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4F6AF-9981-40BF-8177-5D3877517BB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C907C-A04D-4AF8-881D-045EAEE0FB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2272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F21AE-3B34-4D0E-A8B1-9E4F37CA9A0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7380B-F74D-4062-A9FE-A7BA6B0FC4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1866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C3EF6-DDB0-486A-B0B3-FBB932E50EC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B4E1F-4262-4405-AE94-3438528E33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3575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74CEC-6351-4463-8281-570069E9C22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F9518-7FBB-4AA3-A5B6-C500C96766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045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B29B3-73C5-4D6F-BDEE-F1A7D222223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E0F38-29E4-4861-A6B8-9D883D47F1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522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152812-4815-4272-9AC2-7281497C8B9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E521A4B-A1B2-4FA6-889B-17A1A3E56B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100" y="0"/>
            <a:ext cx="19939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F2F2F2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2F2F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2F2F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2F2F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2F2F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5284788"/>
            <a:ext cx="7772400" cy="722312"/>
          </a:xfrm>
        </p:spPr>
        <p:txBody>
          <a:bodyPr/>
          <a:lstStyle/>
          <a:p>
            <a:r>
              <a:rPr lang="en-GB" altLang="en-US" smtClean="0"/>
              <a:t>Car Wheel Template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6007100"/>
            <a:ext cx="6400800" cy="479425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GB" dirty="0" smtClean="0"/>
              <a:t>Your name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6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Car Wheel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 wheel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2015-02-22T11:19:25Z</dcterms:modified>
</cp:coreProperties>
</file>