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D2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B9814B-1A79-4B84-B090-38DC622B5E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C9AA1A1-8CF0-47F6-8899-67A81BBBD1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926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434DCD-CC37-4C2C-9039-CFD90E1F821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4641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FB460C-6263-4A93-8FB1-4F4A0277858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2222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9C2F4B-1453-4653-A3C0-B3601EACC4A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663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6BFDB4-1E20-4479-93C2-D2AD6B589D1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190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489575"/>
            <a:ext cx="8172450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4535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626786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A73D2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647D8-E881-47E3-A77C-1E012558CD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9C4543-FAEC-4A52-8D63-88CBEBA8C1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18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ACC6-E5E3-4D9A-8930-CB068910FE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46C3-0A9E-4CDA-BE1F-B6F84EBCF6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18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0438-F40C-4CE6-BE51-B19C8855F4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2D60-88F9-43D1-9981-2F823A02E2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53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BC67-A890-42B1-ABC4-560191221B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0B324-FF1C-426C-8F65-DD3AB0875B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81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73FD0-B315-439D-BE4F-2DC52BFF1A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EFE4-A805-4A12-B697-AF963B4166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7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53B44-24C2-4407-9B20-B1FE92A96C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F07A2-12D1-4584-BFEA-6106592DEC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431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63F8-0E4E-4FE9-B26C-DD35C40009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4403D-931D-4973-9FA3-FE941956EF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886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B8F3-9EC2-4998-B03F-C40F35FEED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26D6-D67A-4E1B-90E2-393A4C5F64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75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7E3F2-AF42-4182-A3FE-A7225F4334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B7E3B-88C2-49FE-9F6C-0139FDA995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385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04A4-BE8E-4F75-B293-F12265C2A7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3B76-5D6F-4F61-A2B4-E34E93556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119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3A47-D2A5-4B22-AD17-02A7B63F52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51541-0EB8-4997-AA8E-2C72D26157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038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821552-9803-4A3B-9B81-B7E9CF4A33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A6C420-9B51-46FD-8759-B044C3C962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0"/>
            <a:ext cx="23241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A73D2F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73D2F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73D2F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73D2F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73D2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45138"/>
            <a:ext cx="7772400" cy="722312"/>
          </a:xfrm>
        </p:spPr>
        <p:txBody>
          <a:bodyPr/>
          <a:lstStyle/>
          <a:p>
            <a:r>
              <a:rPr lang="en-GB" altLang="en-US" smtClean="0"/>
              <a:t>Attractive Sunset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62674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Attractive Sunset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Attractive Sunset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2015-02-22T11:19:24Z</dcterms:modified>
</cp:coreProperties>
</file>