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290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E66B46-6799-4943-8229-5948CA82AA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44CC-EEF1-4F91-87BE-51B9C619F7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7878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9F79AA-5659-415D-8733-DE36466CE9E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4192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AE09D3-1F0D-4A2F-AE6E-EADADA819C6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1691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4EC9A-BB00-48F0-9D19-4AFF14D54E1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9457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BD5CCF-19A5-4508-805F-BDCAF295CD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993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53736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542899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615150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0E26C-2A1D-4995-9BCE-222A2DFA46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1000FD-2C0B-487D-9FA7-F62CC3C7F4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4A7E-2035-4D1E-B1E2-E4925A023D8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C6CBC-F0BF-470B-B6C1-5ADCB0D389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114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5783-E96A-4D2C-9C60-2D6C6E0E77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A307F-EB01-4507-BCB1-796942BB40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246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355D-21BB-4646-9A8B-1297F0CF9F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C4A46-9386-48B6-BAB5-92364C936B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33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3831-7A1E-42B4-981A-484E1FE923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D90E8-3B9D-4E0D-856E-A948F5D9E3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153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6AA52-13A6-49EB-8B36-DF881613D0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1A24-C62B-4399-B39E-29D9393306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91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FFC3-D0E2-41B4-8E51-7D08754AB1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1B2A-2A62-448C-ADFA-2F07FA57B3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901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CB8D0-D9A5-4F47-8E61-F3D1EA5316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9A226-4260-4CA4-8C44-51C054E9B3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389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74D6-40BE-4E29-A082-C837620282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1B7A3-A725-42A6-9A75-9B5A48DA33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81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8781-15BB-4D79-9F12-210955576F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5ED4B-4C25-4C8A-90A2-71BC4F3B47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00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759A-B23E-419E-AB54-797097B279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86AE-B454-4C06-92C5-95E85314DC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100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C9D8CF-7A37-4CC6-ACF4-8C6688BC70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1B114B6-790A-49DC-B1C1-49AB748950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7"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5429250"/>
            <a:ext cx="7772400" cy="722313"/>
          </a:xfrm>
        </p:spPr>
        <p:txBody>
          <a:bodyPr/>
          <a:lstStyle/>
          <a:p>
            <a:r>
              <a:rPr lang="en-GB" altLang="en-US" smtClean="0"/>
              <a:t>American Football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61515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American Football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Football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2015-02-22T11:19:23Z</dcterms:modified>
</cp:coreProperties>
</file>