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139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7D4DBF86-CC0A-46A1-B7D6-A3A8F755D82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521E458-47BF-47C2-ADA0-FF5881B37F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0282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3C2CA8F-D272-4E03-AD5C-EC5B7B0DE4C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F51C259-99CD-4B63-B310-3E128D40A0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370523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F2FF409-43FA-4512-ACAE-9B7799F69FBD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273486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D71401E-9B8F-4D9B-A9A6-3932E6C34E32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30239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D448457-E23D-40FC-89FE-BAA5F36DBAF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662383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DEC7990-6DF7-44D3-B79F-B16E7F57885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87083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-14288" y="0"/>
            <a:ext cx="8569326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6903" y="5578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2743" y="77829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98224-C3E6-4F25-A90B-A73E8EB9EE8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DE7FFC0-168C-4EB9-8C90-E5D32E2E44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1630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1A1DD-4553-4361-A2C0-9EAE456B7B5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0805A-1F0F-46BF-A7C6-0A6275F9BD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8712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EB94A-99F2-47D0-8151-BE4577E057F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6203-6994-4154-A4EB-F17B2D223F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55320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CC5F5-0E23-45D7-8CC9-651F4AB1CB1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57A26-199D-4FA7-A63D-7DEBEB737D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82762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959C9-6053-4259-8B21-6A179718C64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1224D-4BE3-4A54-9EE5-C271351C14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7553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A3117-8FD5-4161-97EB-AE6952B477D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4A3A6-CB99-4E06-8B2C-50A711ACF4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2124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AA0A4-D63F-4D21-9D1B-FCD7CCFB0F3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F787F-2D7D-4739-9EB4-C651C6D87F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97046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3B1B9-26F1-428B-BF46-1B250CF2A9B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BD823-A293-4995-AE95-A58E735A772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6511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AAD27-605E-4DA7-9A99-D203F25DF5B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67ECA-5CA2-4F0F-A766-8C4DD565D3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98589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AECD8-E33C-4148-BFAA-9C3B1587446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401D0-78F0-4867-B959-A4CE9F03D22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4301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433FC-D588-4032-8802-3C1D05F4EDB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58C3A-A2A9-4949-ABFE-827970C036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85091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183033A-C12A-469B-9E9B-78052B972A7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8282A24-736B-4A88-8616-B299240CA0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0263" y="0"/>
            <a:ext cx="196373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347663" y="55563"/>
            <a:ext cx="7772400" cy="722312"/>
          </a:xfrm>
        </p:spPr>
        <p:txBody>
          <a:bodyPr/>
          <a:lstStyle/>
          <a:p>
            <a:r>
              <a:rPr lang="en-GB" altLang="en-US" smtClean="0"/>
              <a:t>Snow Covered Hillside Template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992188" y="77787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8195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60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99A3AD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199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Snow Covered Hillside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snow covered hillside PowerPoint Presentation</dc:title>
  <dc:creator>jontypearce</dc:creator>
  <cp:lastModifiedBy>Jonty Pearce</cp:lastModifiedBy>
  <cp:revision>13</cp:revision>
  <dcterms:created xsi:type="dcterms:W3CDTF">2011-07-11T11:56:50Z</dcterms:created>
  <dcterms:modified xsi:type="dcterms:W3CDTF">2015-02-22T11:19:21Z</dcterms:modified>
</cp:coreProperties>
</file>