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628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6A7B5455-E27D-4DB7-A5D2-1DE1BBDFC2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A66AD09-20F2-416D-ABD8-64FBF63732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086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A1445A-22C8-48FC-BA2B-01DA5BDB45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EE5D359-33C6-49B3-91CA-06DCAA39F9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9169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1BF5F2-EAA1-4AEB-B9C8-48A1398DE9D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2377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F17AF2-4874-486B-B9CF-D94544FBE12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2933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C01E65-280E-44F2-A28C-E04F01F4866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1884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FBA95C-687A-4CA1-9A77-0801F1698D8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0029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2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2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rgbClr val="F4762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17C57-47B7-4492-88B0-48ECF145C7A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9E3598-EEDF-465D-8D8C-106FA0F6A7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9F647-6C5A-45BD-95CC-170567B825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D1D93-3FC5-4773-9E89-AAE5827B1B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065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D6A76-88E1-49A4-827E-A4F62DEFFB3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F6BD-64F9-4274-A66C-DFB418CC26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932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5016D-B72D-4D0F-B852-7175F9F33CA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2987-E502-4615-B440-33C979744D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228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410C3-3983-453F-B6E9-6F2CEF1DD35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2863B-3827-4B00-AB4E-90F42F9662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24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841A2-FC61-4F4F-9B1B-F203E7E77A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2D6FF-0D0B-4B10-82A1-5531ADD865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516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1F85D-37F8-4266-A828-EEB3030FE8B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851EE-1F58-4074-89BC-B8F51F23B3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465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4487F-0296-4199-838D-DECE0C78A73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D9463-9503-4E53-89CC-AE8C25FABA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828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C9440-CC07-4F99-AA99-B382E5DA723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BA01-ABBA-4C7D-97B5-EF666FEFBE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254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043E9-52EA-4F33-86B3-39AB95E478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E4A77-C28A-46D7-AA80-768CA292DF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789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5B277-3B5B-4850-9170-F231646A1E9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2F9DB-0448-4C14-B52E-15C3DD02B4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644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275BF8-2069-40C1-9F19-6347A8B7904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B15319-24D9-4486-84FE-85FF68AC41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0"/>
            <a:ext cx="19891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F47628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47628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47628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47628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47628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492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Bonfire Template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2954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58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2F2F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Bonfire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Bonfire Template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2015-02-22T11:19:19Z</dcterms:modified>
</cp:coreProperties>
</file>