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7628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55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6A7B5455-E27D-4DB7-A5D2-1DE1BBDFC25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A66AD09-20F2-416D-ABD8-64FBF63732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0863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DA1445A-22C8-48FC-BA2B-01DA5BDB452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EE5D359-33C6-49B3-91CA-06DCAA39F9E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91694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1BF5F2-EAA1-4AEB-B9C8-48A1398DE9D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92377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F17AF2-4874-486B-B9CF-D94544FBE122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29335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2C01E65-280E-44F2-A28C-E04F01F4866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31884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EFBA95C-687A-4CA1-9A77-0801F1698D8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50029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287338" y="26035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40000"/>
                </a:schemeClr>
              </a:gs>
              <a:gs pos="64000">
                <a:schemeClr val="accent1"/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072" y="316430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4912" y="1038941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rgbClr val="F4762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17C57-47B7-4492-88B0-48ECF145C7A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39E3598-EEDF-465D-8D8C-106FA0F6A7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59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9F647-6C5A-45BD-95CC-170567B8256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D1D93-3FC5-4773-9E89-AAE5827B1B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0655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D6A76-88E1-49A4-827E-A4F62DEFFB3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4F6BD-64F9-4274-A66C-DFB418CC26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69321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5016D-B72D-4D0F-B852-7175F9F33CA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72987-E502-4615-B440-33C979744D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2284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410C3-3983-453F-B6E9-6F2CEF1DD35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2863B-3827-4B00-AB4E-90F42F9662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5248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841A2-FC61-4F4F-9B1B-F203E7E77AF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2D6FF-0D0B-4B10-82A1-5531ADD865F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65162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1F85D-37F8-4266-A828-EEB3030FE8B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851EE-1F58-4074-89BC-B8F51F23B38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64651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4487F-0296-4199-838D-DECE0C78A73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D9463-9503-4E53-89CC-AE8C25FABA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78284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C9440-CC07-4F99-AA99-B382E5DA723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3BA01-ABBA-4C7D-97B5-EF666FEFBE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2542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043E9-52EA-4F33-86B3-39AB95E4784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E4A77-C28A-46D7-AA80-768CA292DF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07890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5B277-3B5B-4850-9170-F231646A1E9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2F9DB-0448-4C14-B52E-15C3DD02B4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6440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275BF8-2069-40C1-9F19-6347A8B7904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0B15319-24D9-4486-84FE-85FF68AC41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0"/>
            <a:ext cx="198913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F47628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47628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47628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47628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47628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649288" y="315913"/>
            <a:ext cx="7772400" cy="722312"/>
          </a:xfrm>
        </p:spPr>
        <p:txBody>
          <a:bodyPr/>
          <a:lstStyle/>
          <a:p>
            <a:r>
              <a:rPr lang="en-GB" altLang="en-US" smtClean="0"/>
              <a:t>Bonfire Template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1295400" y="10382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8195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58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F2F2F2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Bonfire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Bonfire Template PowerPoint Presentation</dc:title>
  <dc:creator>jontypearce</dc:creator>
  <cp:lastModifiedBy>Jonty Pearce</cp:lastModifiedBy>
  <cp:revision>10</cp:revision>
  <dcterms:created xsi:type="dcterms:W3CDTF">2011-07-11T11:56:50Z</dcterms:created>
  <dcterms:modified xsi:type="dcterms:W3CDTF">2015-02-22T11:19:19Z</dcterms:modified>
</cp:coreProperties>
</file>