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707487-19F6-4C54-9A69-81F97818FD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714D984-03D4-44CE-B047-304ADF8536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6528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1F895A-C2D1-4718-965F-3ED66CB0B13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4981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A27E16-F91C-4F4A-884D-D59F21F7421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79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4921AD-C0C1-43B5-8455-1222CE0AE52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892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9CB9C4-028E-42AC-891C-4B364A446DE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8442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50068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55591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27842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B58B-BA21-434B-90F6-F5041FEE70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FF0D2C-0F69-4677-B73D-98946B1D1A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784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75D7A-3CA7-404D-B67A-A9785156A6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277C1-0BA8-49C1-B0C4-4C35438C39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466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FD06F-1B20-4D2E-825E-5AB6D839C5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CA5BB-1B15-4320-8532-564F98E5E7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252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B78A7-2F56-45F7-AA53-2DDE6844F5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02279-3716-42D2-902A-C5D857E139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845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191DF-D478-4E9B-BCE9-1C77E70C57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A8BCB-D53F-41D5-A05F-CFBE24A625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080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4FF6C-E47A-4457-B8C1-AF80FD30E5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01BAD-5C07-41D0-A0AF-6126E999AD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382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401FC-9D6C-46CA-B685-2485E2CB63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EB0A1-7671-4766-A6F0-F7445324DD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13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AFB70-6E30-4810-992B-5A3BFFC8D2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03968-542C-4D96-9B09-FB76679AF6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857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A246-8112-4703-83F9-DB6C2C014A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740F0-E1FD-4EE0-A0E3-E00AB01598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089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8BDD9-6D26-46E8-AE1E-8C32309873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D44DC-D5FD-43D9-B735-A63509A0F5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75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51209-276E-403E-B02B-1411519CAF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3F49C-FD91-4E3C-AC7B-87C13BC988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962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116766-72EB-4426-8F40-24E7182FD64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822F085-4895-48F9-9964-987E391350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0"/>
            <a:ext cx="20272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556250"/>
            <a:ext cx="7772400" cy="722313"/>
          </a:xfrm>
        </p:spPr>
        <p:txBody>
          <a:bodyPr/>
          <a:lstStyle/>
          <a:p>
            <a:r>
              <a:rPr lang="en-GB" altLang="en-US" smtClean="0"/>
              <a:t>Table Decorations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627856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6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Table Decorations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decorations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2015-02-22T11:19:22Z</dcterms:modified>
</cp:coreProperties>
</file>