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EAAD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55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690FDB8-243E-4D36-8B67-3C3F21AB89D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812BC39-D19B-4FF5-9EAE-6097E6CFF5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16479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8B4856-6BCF-4B7A-8DF1-CB372682346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5826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4AC3F7F-CF2B-43C3-9009-11B74F1C32B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7900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BADAD2-0C6F-4B9A-9CF2-E1F79A6408E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9711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A764A98-1D24-42CE-ABA7-9D22BB58EF8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92721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12" r="5965"/>
          <a:stretch>
            <a:fillRect/>
          </a:stretch>
        </p:blipFill>
        <p:spPr bwMode="auto">
          <a:xfrm>
            <a:off x="0" y="-20638"/>
            <a:ext cx="9144000" cy="687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287338" y="5300663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073" y="5356990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4913" y="607950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rgbClr val="64EAA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369D1-C27A-4FC2-8D91-DF8DFB06175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54F16EC-6FB5-4F87-9AB2-03409D3485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3614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0828A-F60B-4C3A-9F5B-B5B266D4F2B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2B84C-3F10-4CBC-A4DA-21C5780CB4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03248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EB51F-40D4-408A-982C-69FD1EB0884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4E00C-66F9-451D-9B8F-BF35795B10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607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FD199-9F37-436B-8C2E-CAE7E2F4ABC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B63A8-7262-487F-B7AD-140CB30306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681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6FB7C-CA56-4B20-B381-D56090A87BC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3CCBA-C2E1-4117-88C2-9D327D7C4F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6419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7CC18-789A-41B4-A777-4AB3B7F0B42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B1055-4295-4228-9FB9-EB84B62BA6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6069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73FC5-FAFA-4882-B191-3703CE580B0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6A978-C4A5-4745-8D25-8C1E025071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8109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67053-9872-4DEF-A3EB-D61FC168ADC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6E453-3A3C-4DD7-AF7C-C409F7C690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2123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A580A-0013-4C16-9FB8-FA890041E00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27A2-22C4-4D59-83D5-F9B16FA492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7019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A20B3-C2AE-4848-99E3-81927B63727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79D28-F024-457B-9A8D-79A0EB9473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8566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37766-B5E9-4062-B970-A6D0CF28BC2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DA318-177E-4372-B5D5-73BFC9CE58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6046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82E81B-BA21-4EFB-830F-0200C156429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A938189-56E7-4D1E-8367-32F2A3F25D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8" t="14603" r="25713" b="23119"/>
          <a:stretch>
            <a:fillRect/>
          </a:stretch>
        </p:blipFill>
        <p:spPr bwMode="auto">
          <a:xfrm>
            <a:off x="6932613" y="0"/>
            <a:ext cx="22113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64EAAD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4EAAD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4EAAD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4EAAD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4EAAD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49288" y="5356225"/>
            <a:ext cx="7772400" cy="723900"/>
          </a:xfrm>
        </p:spPr>
        <p:txBody>
          <a:bodyPr/>
          <a:lstStyle/>
          <a:p>
            <a:r>
              <a:rPr lang="en-GB" altLang="en-US" smtClean="0"/>
              <a:t>Coloured Lights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295400" y="6080125"/>
            <a:ext cx="6400800" cy="477838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59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Coloured Lights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9</cp:revision>
  <dcterms:created xsi:type="dcterms:W3CDTF">2011-07-11T11:56:50Z</dcterms:created>
  <dcterms:modified xsi:type="dcterms:W3CDTF">2015-02-22T11:19:19Z</dcterms:modified>
</cp:coreProperties>
</file>