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B5E1CB-0A65-47C5-BE6A-07C6122488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69BBA9D-E10C-41A0-9FE1-165068F733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0282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B36FCF-9D1C-473D-85C9-A19ADE63AC8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3411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79F424-7736-446A-9266-0532670CB15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9442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5BF256-2993-4FE1-A835-AB12062D5CD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3774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C0C898-BD5A-4095-8933-76181F9A293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1977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48688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492494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564745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109-9E48-4A52-84B6-0FF1AEF8E6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8707EB-6217-4D74-945C-E4A8D678B1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358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75501-0B81-4710-B6CB-D2010F5D99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66BC5-287F-4A5A-BB4B-C8A9DDC6DC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190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5AAB3-67AB-4F64-9852-0E004EFFDB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5A70F-DFBD-4DF5-AAC5-B067C08747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747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63D64-CC48-4A67-9540-E733242805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DF9E2-055A-472C-8EBC-F94290EA31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284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3E58-AFE5-4C0A-B7BA-79948732C0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5C624-166F-40A0-A0B8-CC52019F96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832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C6063-F2A8-4F54-8E9E-9607F38B3A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2C838-4099-4427-8806-1EDB84815C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351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325AD-1F15-44A1-8980-CC18BDB67B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4905-11AA-4AAA-8856-10492946B7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0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A4D38-D44E-4BE5-A447-8CD29FDDE7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91EB-C91F-4FCB-A24A-1654EF510E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04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96A28-C0B4-4A4B-B80C-F2F8C570F4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04FC9-FE60-4002-824D-6041F59030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1342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877BE-C96C-4B8F-BE3E-50CA051BAF8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E238-35C4-441C-9738-C77A9D5084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253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ABF64-10DA-4CAD-A9C4-DD399EF312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E0B97-7C31-4288-9159-164388FDA1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078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9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B83849-EDAE-4B9B-8B1E-C922BB5BA4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C4E9349-B947-4583-B56C-7E06267427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0"/>
            <a:ext cx="20066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4924425"/>
            <a:ext cx="7772400" cy="722313"/>
          </a:xfrm>
        </p:spPr>
        <p:txBody>
          <a:bodyPr/>
          <a:lstStyle/>
          <a:p>
            <a:r>
              <a:rPr lang="en-GB" altLang="en-US" smtClean="0"/>
              <a:t>Fall Season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564673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5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A5C445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Fall Season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Season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2015-02-22T11:19:20Z</dcterms:modified>
</cp:coreProperties>
</file>