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7D83692-0005-4F58-B9C5-E48DA47071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45680E7-1CA2-4738-BE09-679E1449AC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95367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1D8369-293B-4F08-B316-C12767ADC58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1977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5E5707-A2A5-4397-82A9-A8BB4E3BB8C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730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A7E818-E771-490E-80E5-F636767756F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4163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A1D48B-7EEA-4489-9FE4-1EBF381071D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40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48688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492494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564745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6D98A-DA50-48AD-99C5-473CF0C6C9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8E5A05-1CE3-4AB8-BCA9-35EF9F0A2B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367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9D655-5114-4585-83E7-F6EAB7E14D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5A15-3236-426C-956E-1BABB52102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130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DD247-901A-47EC-BEAA-740788064F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9B1E7-8BF7-43D3-A97B-7CE7BF1E14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947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CAFA-12BD-4A95-86A5-5F3F1B5C4F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86709-86D0-4338-A7D2-202642C2AB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834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7CA21-2252-4B1F-8413-18EB2CC914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4A54-A387-4BED-AD0C-A01792BCB2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752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85531-9039-462F-9180-467E4274825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FF05-00CF-41CD-811D-06D5740BC7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091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50C33-C7B0-40DD-AEE9-BA5EB3D26D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6261B-CDAD-4BF7-8565-D9029A617A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724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052AB-1B01-45BF-AD0E-144A400C09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ED451-ACCB-4A04-A7BF-8E0A77B767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2683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280FE-1D1D-437E-93C1-03788E74630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05C15-469C-4A09-9E23-E715DB7E14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617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427B6-1412-455C-BADF-08E90F565EC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BA22C-7FD6-4A52-8D07-6594315A02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635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12671-E2F3-4902-A913-40F9C7D0A50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EFF3D-7C43-437A-88F1-0AB48B311E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514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9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D995CB-2809-4D67-A443-A912DF6027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21F2CC-F6AD-4A8B-9989-311267B81C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4924425"/>
            <a:ext cx="7772400" cy="722313"/>
          </a:xfrm>
        </p:spPr>
        <p:txBody>
          <a:bodyPr/>
          <a:lstStyle/>
          <a:p>
            <a:r>
              <a:rPr lang="en-GB" altLang="en-US" smtClean="0"/>
              <a:t>Autumn Tree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564673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8852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Autumn Tree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Autumn Tree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2015-02-22T11:19:18Z</dcterms:modified>
</cp:coreProperties>
</file>