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425A68-45ED-433C-8D84-04952C268E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564C8A1-DC13-4E1C-B131-948E0F387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3060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2AC838-12F2-41D6-B52E-AA358D49F98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350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A3C6C5-9968-4BBA-B846-AE49427F47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0270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7F3CBD-AF4F-4884-ABE4-856449A393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586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488FC6-111F-45D0-9DBC-CED0F06E7A4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647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50C0-07C1-4917-B2EC-5727D2675B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F4B42E-4686-452E-94E2-4B97CAEC94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80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9817-DA68-462F-909E-6D142F737C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0DE5D-2B51-4D70-A9F0-2CFA415F99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80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94FE5-BDA1-4FF2-AC18-C7BCCAA0C5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4F41E-EE86-411C-BDFB-E93AAD3BC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15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14A0-222D-422A-AADC-A01FC2622E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BA454-E7AC-497E-8CD7-39FD828E0D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931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C8668-B265-43F5-871F-C6098B151B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7FB0E-1973-40AF-B2A0-E5CC0E8CE5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43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5DDA-EEFC-4F1A-BBCD-68B629E287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2A784-6BC5-4D52-9397-98E76A3486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63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ECEBD-7F65-41B1-868D-57439A7919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0D365-2046-45E0-919A-0B3810988F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341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462A4-BB51-44F9-A244-D179C1A527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B4FB-60F1-4D5B-A238-3320D6134D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711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9B321-BECF-4E7B-8B6D-3A6B56AA01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DD8D-575A-4D7F-BF54-872DC1DEA9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16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C156-1D99-4CCE-84C2-3B4B65000F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1852-80A1-44D9-B34C-208318143B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80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F0631-9CD7-48AF-8A01-20328D7D3F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CE40-A1CC-47D2-A100-6AC40EAF8B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684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A62DF9-72E8-4C4B-B5FF-0540C7B0E6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57AD53-DB26-4B26-AE83-BA9C694FE9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Autumn Season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Autumn Season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Autumn Season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2015-02-22T11:19:17Z</dcterms:modified>
</cp:coreProperties>
</file>