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1F4FD9-B702-4D79-B283-2A2835F94C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E0D97A1-9E36-4164-96C0-F57F729666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3767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BD37CB-D328-482E-BD98-F6B2D578EA9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515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A7331C-3D7F-402E-9027-88355A452BE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332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D9F1C3-CAB5-455A-898E-0CACA8129F8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1669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EA0AA0-0861-4ECB-B511-A860AD4F629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663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1752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23143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5953944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3980B-CB60-4B02-8108-0E3683C6B1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464059-9F2A-4647-A04D-2E5D1A5383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216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09BAE-E89C-49EC-B61B-60B453E93D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2E745-0A4E-4430-BAB3-A9B8045D62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050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B9160-43C7-46BE-B594-FE21828121F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DD536-D465-4378-920B-88DEF27D8E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0050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D724A-7111-4EC3-9DB6-12C576CCD2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BBBBD-BF46-431D-A953-1410ED638B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1278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61D67-B3F4-4604-8BFB-AD3A058334F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35E57-DB65-48FF-87F8-D51E5A0807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479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83099-7105-4155-83D3-91DBCB6F21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4222D-BED2-4315-8557-46E177ABB7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904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CE805-640A-4A7E-9A8D-8845D968D3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5FE1-EF1C-433F-A43A-C7BB77FD24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715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3235A-68B1-4B4C-B965-5526160C97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D329A-9CA5-45FE-93FF-87F9005444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800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06E4B-C58E-4E99-9245-1474F12717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BC576-0C9E-4844-A753-21AF7598A2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728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2FD04-5169-442F-A165-D3EAF0540CE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772A-2BCD-4A0E-8E7A-EAF86029D5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661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1F811-86CB-4307-9AC5-7F9B5FD3FF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92B7C-054F-461A-B74F-4132489B5D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38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236351-D884-4348-9AE5-341C763637E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5BD3E8-7C10-430E-8218-01B563FEE0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-9525"/>
            <a:ext cx="1931987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230813"/>
            <a:ext cx="7772400" cy="723900"/>
          </a:xfrm>
        </p:spPr>
        <p:txBody>
          <a:bodyPr/>
          <a:lstStyle/>
          <a:p>
            <a:r>
              <a:rPr lang="en-GB" altLang="en-US" smtClean="0"/>
              <a:t>Going Sledging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5954713"/>
            <a:ext cx="6400800" cy="477837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50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CAE4F5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Going Sledging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Going Sledging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2015-02-22T11:19:09Z</dcterms:modified>
</cp:coreProperties>
</file>