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350" y="-9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BC2C6D7-537B-4DAE-B3CB-55B9DEA81FB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978CE68-F1C2-40C6-B8F6-4B16AB8608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33870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BDFA50-02BA-4028-A71C-CDA40366CD1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2195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FC7A057-5C66-4661-9D3A-74A646E6DDD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48362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3DA88E-4450-48F0-9737-9719DF25897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24259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0E17753-FF3F-426A-8580-B244974E01C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56126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" b="1035"/>
          <a:stretch>
            <a:fillRect/>
          </a:stretch>
        </p:blipFill>
        <p:spPr bwMode="auto">
          <a:xfrm>
            <a:off x="0" y="-9525"/>
            <a:ext cx="9144000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23850" y="44450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00471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1222982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96035-235D-42C4-880A-9281992D3FF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357B76-8BE8-4699-8610-A14145CAA4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50668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10442-5A32-4402-BB80-E0B5ED2CE52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8DE34-2E35-42DD-A8F3-E72FBFF523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5201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FAFBA-D292-4699-8BC4-BFFA8917082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7F477-31EA-4BB8-8BBF-A3B3DCC64D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5265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BAD6E-D6A6-4652-A100-320C6137C21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4BBA6-5D66-41E8-8062-58293567CC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9061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C28CA-64D5-49DA-9A81-0F0E735F8F4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BA366-8914-47EB-8837-53647014B3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5196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07735-BE5C-4231-9462-CA32F81C238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8198E-324F-4994-B6E2-0340EC760E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9130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C3594-B7CA-4946-A9F5-09619A72FDF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63FD3-C008-4816-B0E2-DC85C0B5ED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422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3173A-59F0-48A9-8412-6AFCDBD86AF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C8BE0-DBCE-45B3-A166-36618D9D74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5521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D5119-1FC7-4530-9B5B-4A2E441DFCA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11434-BDDC-45D8-85BD-64BB5CBAD88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2139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4507A-5A04-4191-A701-68BE7711A81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89E4D-921B-434E-9C87-BFDD6AA07A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6367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F65E6-845A-4094-817B-E0E970DA791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31E4B-7F52-404A-BC9E-A57BD1323B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282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9C5D48C-223C-48E3-BB4F-0C16187E9F3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67D39ED-BB26-49BE-AFE6-8D375B636E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113" y="-22225"/>
            <a:ext cx="216535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5800" y="500063"/>
            <a:ext cx="7772400" cy="722312"/>
          </a:xfrm>
        </p:spPr>
        <p:txBody>
          <a:bodyPr/>
          <a:lstStyle/>
          <a:p>
            <a:r>
              <a:rPr lang="en-GB" altLang="en-US" smtClean="0"/>
              <a:t>Snowy Dog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31913" y="122237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48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DCEDFD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Snowy Dog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12</cp:revision>
  <dcterms:created xsi:type="dcterms:W3CDTF">2011-07-11T11:56:50Z</dcterms:created>
  <dcterms:modified xsi:type="dcterms:W3CDTF">2015-02-22T11:19:16Z</dcterms:modified>
</cp:coreProperties>
</file>