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330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B369F0E-D903-4E21-9132-1E58DE665EB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14865383-771E-441D-AF35-6BE480A3BDE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793398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65CCA6-6DFA-479D-AD14-621B8F90B727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336781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FA3A81A-8234-4728-9B9F-6EC4AE927339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90401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D638D94-E195-472B-BC47-1FBBFE2D65B1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634185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3D656EC-7840-4FAB-88DE-4B1D29AB3B23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43209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-9525"/>
            <a:ext cx="9156700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287338" y="5175250"/>
            <a:ext cx="8569325" cy="1368425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64000">
                <a:schemeClr val="accent1"/>
              </a:gs>
              <a:gs pos="100000">
                <a:schemeClr val="accent1">
                  <a:alpha val="6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9073" y="5231433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4913" y="5953944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C3599-0E80-4DD6-ADEA-E834C0E796E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12629D7-DF14-4B95-AFA2-E02FEE82F8C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30580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DDEE6-4DC0-46AB-B9FE-CF3B5CFD544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DEF6E-2545-4FAB-BC0D-0FCA5501A2F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38357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14C6C-A991-46B7-B11C-409CF3B57FB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06BD5-C5C6-4D81-AFBB-16B1B19B3DC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03157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31224-CF40-4419-B022-07B26D9D25E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DAB6E-F05D-4E72-BD17-F3498F4EEA3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34184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66C87-1087-450E-A400-60D7322A042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01FB7-B13C-49A7-BF5F-5090FB750D5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04403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FC02A-6346-4980-8834-84A20207E7B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B1407-67D1-4927-A035-1EA64D2DBB6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2201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E0B39-F8E3-4049-ABB1-13E58E350B7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BFC18-E874-4436-854B-765D01F9DBE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7023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D814A-2B08-40B8-BBF5-1269FC70068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B81DE-064A-439C-B8B0-53BF5D2F87D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32799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BA817-641F-438C-AF0D-392723F34FA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10507-5E02-4AA2-A1B6-D056E640E09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61748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EAA85-36DC-4277-8F3A-CD5F43C7557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4D0DC-9EF5-45F0-9605-AA8245435ED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80044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B470C-DB76-4E51-ABA4-0D3C7C564BF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EC613-657A-4214-98A7-DB566D6C46C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05730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05878A6-0EF2-4F10-B6BF-56A318A0F14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146DF23-56EE-4969-95A6-DABCA3D307D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2013" y="-9525"/>
            <a:ext cx="1931987" cy="144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649288" y="5230813"/>
            <a:ext cx="7772400" cy="723900"/>
          </a:xfrm>
        </p:spPr>
        <p:txBody>
          <a:bodyPr/>
          <a:lstStyle/>
          <a:p>
            <a:r>
              <a:rPr lang="en-GB" altLang="en-US" smtClean="0"/>
              <a:t>Snow Scene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295400" y="5954713"/>
            <a:ext cx="6400800" cy="477837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51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7C93BC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198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Snow Scene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Snow scene PowerPoint Presentation</dc:title>
  <dc:creator>jontypearce</dc:creator>
  <cp:lastModifiedBy>Jonty Pearce</cp:lastModifiedBy>
  <cp:revision>12</cp:revision>
  <dcterms:created xsi:type="dcterms:W3CDTF">2011-07-11T11:56:50Z</dcterms:created>
  <dcterms:modified xsi:type="dcterms:W3CDTF">2015-02-22T11:19:15Z</dcterms:modified>
</cp:coreProperties>
</file>