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369F0E-D903-4E21-9132-1E58DE665E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4865383-771E-441D-AF35-6BE480A3BD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9339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65CCA6-6DFA-479D-AD14-621B8F90B72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3678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A3A81A-8234-4728-9B9F-6EC4AE92733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040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638D94-E195-472B-BC47-1FBBFE2D65B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3418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D656EC-7840-4FAB-88DE-4B1D29AB3B2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3209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9525"/>
            <a:ext cx="91567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1752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2314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59539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C3599-0E80-4DD6-ADEA-E834C0E796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2629D7-DF14-4B95-AFA2-E02FEE82F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058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DDEE6-4DC0-46AB-B9FE-CF3B5CFD54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EF6E-2545-4FAB-BC0D-0FCA5501A2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35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14C6C-A991-46B7-B11C-409CF3B57F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6BD5-C5C6-4D81-AFBB-16B1B19B3D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315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1224-CF40-4419-B022-07B26D9D25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DAB6E-F05D-4E72-BD17-F3498F4EEA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18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66C87-1087-450E-A400-60D7322A04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01FB7-B13C-49A7-BF5F-5090FB750D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440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FC02A-6346-4980-8834-84A20207E7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1407-67D1-4927-A035-1EA64D2DBB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220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0B39-F8E3-4049-ABB1-13E58E350B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FC18-E874-4436-854B-765D01F9DB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02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D814A-2B08-40B8-BBF5-1269FC7006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B81DE-064A-439C-B8B0-53BF5D2F87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79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A817-641F-438C-AF0D-392723F34F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0507-5E02-4AA2-A1B6-D056E640E0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74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EAA85-36DC-4277-8F3A-CD5F43C755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D0DC-9EF5-45F0-9605-AA8245435E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04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B470C-DB76-4E51-ABA4-0D3C7C564B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C613-657A-4214-98A7-DB566D6C4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573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5878A6-0EF2-4F10-B6BF-56A318A0F1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46DF23-56EE-4969-95A6-DABCA3D307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-9525"/>
            <a:ext cx="19319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230813"/>
            <a:ext cx="7772400" cy="723900"/>
          </a:xfrm>
        </p:spPr>
        <p:txBody>
          <a:bodyPr/>
          <a:lstStyle/>
          <a:p>
            <a:r>
              <a:rPr lang="en-GB" altLang="en-US" smtClean="0"/>
              <a:t>Snow Scene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95471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7C93BC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Snow Scene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 scene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2015-02-22T11:19:15Z</dcterms:modified>
</cp:coreProperties>
</file>