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57A8FD2-DD09-499F-BCE0-55CB7AD8C8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87432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3EC25B-5AD4-4FAE-BB95-CA93A8EFA9AC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040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004E99-517E-4C4F-AD68-DA9EF6DC9A07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298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1AF4DD-E72B-4E9D-A1B1-1650C75A7D7D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461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023FDF-AF6A-43F5-B55E-A9CCB172E70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497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68000">
                <a:srgbClr val="5878A8"/>
              </a:gs>
              <a:gs pos="100000">
                <a:srgbClr val="5878A8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9B6FB4-AE69-40E7-9282-DC9D5C904C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05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63D9D-30FE-4650-95B3-C71CC86A43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0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C4569-F808-46F7-BDF0-64CFAC7907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6737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19F3C-7CD4-4FFF-BF19-ACF7CF9D6B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4480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BB943-D515-4B39-84A4-78300BDDD2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663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1BE86-4860-4312-B2F2-141A7F4FAA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066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519B9-851C-4327-BBA0-A285E81D0F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333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A8859-6AEC-4155-B7AC-3F31F40A5D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820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6DC87-B0A1-4075-9E1C-C3E1C64B7E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268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AA24B-AAB2-47B2-8A5C-049EE4564A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510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D57ED-8F26-40D1-A04C-6FAA9B39C0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862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C4583-B854-4869-BE7B-A0D60C42C9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0666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F254C-2DE1-4603-9726-5919D792A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380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rgbClr val="5878A8">
                  <a:alpha val="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696438E-4151-4FEC-809F-A3D2DF627F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63" y="0"/>
            <a:ext cx="21796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>
                <a:solidFill>
                  <a:schemeClr val="bg1"/>
                </a:solidFill>
              </a:rPr>
              <a:t>Ice Hockey Template</a:t>
            </a:r>
            <a:endParaRPr lang="en-GB" altLang="en-US" smtClean="0">
              <a:solidFill>
                <a:schemeClr val="bg1"/>
              </a:solidFill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>
                <a:solidFill>
                  <a:schemeClr val="bg1"/>
                </a:solidFill>
              </a:rPr>
              <a:t>Your Name</a:t>
            </a:r>
          </a:p>
          <a:p>
            <a:endParaRPr lang="en-GB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80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878A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Ice Hockey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 hockey PowerPoint Template</dc:title>
  <dc:creator>Presentation Magazine</dc:creator>
  <cp:lastModifiedBy>Jonty Pearce</cp:lastModifiedBy>
  <cp:revision>33</cp:revision>
  <dcterms:created xsi:type="dcterms:W3CDTF">2009-11-03T13:35:13Z</dcterms:created>
  <dcterms:modified xsi:type="dcterms:W3CDTF">2015-02-22T11:19:14Z</dcterms:modified>
</cp:coreProperties>
</file>