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290" y="-10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B85CBD-73EF-489A-ABD4-2A4CAAE6123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EBC24A7-05EF-4616-8B0E-FEEC797178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82341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4A72CE-80E8-4698-8095-3B70A4641A3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23567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6463B3-BAC6-4A6E-9481-A6F6CFCF70F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7266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05C54C6-5E7F-4F55-A874-5B564EE61B3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819513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15BE189-172D-4C8E-82F8-7A97B086FBD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50567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3" b="1427"/>
          <a:stretch>
            <a:fillRect/>
          </a:stretch>
        </p:blipFill>
        <p:spPr bwMode="auto">
          <a:xfrm>
            <a:off x="0" y="-9525"/>
            <a:ext cx="9144000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287338" y="5373688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073" y="5428998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4913" y="6151509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DF024-EB07-4D49-977D-409B27C7FAA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39BF741-5879-48D9-892A-14F48C464A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69418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F85BD-9A4F-4907-B347-EE6FDF715E6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BB36D-460F-4F00-A491-F2EFAB8F65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05526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C66CE-18CA-415D-8FF5-5FA0510FE36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88A18-1588-4CA8-9200-5B54643ABF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824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F624F-8997-46AA-BFC3-F5973741A38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1A694-517A-44AE-A3CC-59F7498832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6888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6363F-C631-4C4E-965A-36CD1B9D15A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5261C-8B95-4758-8466-728B24F3DE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1037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2A64F-7D8C-4CA1-8FD7-6FE7B0BF9D9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5D542-630C-4FD3-AAC6-C91D67EABB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7973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84DA2-3E9A-40A4-BDFA-44AFEF78A70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C8501-AEA4-4C76-8FD2-FF1414DE2D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7041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4531E-1B20-4968-B66B-7F5ECB4449C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42452-592E-4FBF-9C6D-65C24CF95F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3347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3F1B0-C117-427C-A494-8F1B21174AF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2A0BC-59F2-4E58-A186-DDF2B4C9B6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2730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5A3A2-9209-4A56-9E5A-4166208EE4B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0DC9A-2455-46CA-889A-01DAF964DF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9361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D2FEE-5BE9-4074-A9A8-87FC99CC6EA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12115-94D5-4155-B7B3-052E02A9F1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8984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3C960D-56EC-4C2C-B0EE-66728367A23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06151C9-D644-430F-9E6E-08972C2943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013" y="-9525"/>
            <a:ext cx="1931987" cy="144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49288" y="5429250"/>
            <a:ext cx="7772400" cy="722313"/>
          </a:xfrm>
        </p:spPr>
        <p:txBody>
          <a:bodyPr/>
          <a:lstStyle/>
          <a:p>
            <a:r>
              <a:rPr lang="en-GB" altLang="en-US" smtClean="0"/>
              <a:t>Ice Cream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295400" y="6151563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4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11F2D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Ice Cream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13</cp:revision>
  <dcterms:created xsi:type="dcterms:W3CDTF">2011-07-11T11:56:50Z</dcterms:created>
  <dcterms:modified xsi:type="dcterms:W3CDTF">2015-02-22T11:19:13Z</dcterms:modified>
</cp:coreProperties>
</file>