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960" y="-6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1F0964E-E39A-43A1-8B23-57197D8797D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E801139-BB3B-4973-9407-F4C75D9B9D4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61067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FF25425-3668-45EF-BF34-159E52FE31E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09593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BBCBD1-D170-4C5A-AF3C-60798016DEC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02076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83A195D-55C5-446E-A330-A1B66D12D9E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693585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F9BE2A-AEAB-4123-8F37-0E3B6A455A0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10101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9144000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50838" y="620713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60000"/>
                </a:schemeClr>
              </a:gs>
              <a:gs pos="64000">
                <a:schemeClr val="accent1"/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676470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398981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34AF3-DE5A-43D6-A00E-C958E23C137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1A1ECC-8E1E-4C99-B553-BA796B1C57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8966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95EB2-DB11-4DB8-87A9-25DC83DCADF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2FA7B-2D75-4089-AE7A-1FE1B4C180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3712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D080F-D2D6-48E4-8F1A-0D0E10FD686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B005F-124D-4E71-A12C-8B85450F54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5044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50DE0-DC0B-4E1D-81E5-F75B51B885D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3C0E5-2DC0-4976-A86F-DB03688ADA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54028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199ED-2E07-42AD-BAED-49DA826AAE5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6160F-5DA6-4659-8DED-614704F970F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0378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1EB1F-9686-46F2-AB01-8CB9B87C2DF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F4A5A-5358-43BE-B29F-C365F0C44D2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38309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849F3-7BE7-4710-9A65-A7534535B10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A09A5-BFBE-452C-887F-2B6AFA33C48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6142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71526-1F1D-4A3A-BB73-77AA396F9CA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9AFE8-6CAA-4526-9951-175A1222C7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04134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FB9EC-341B-47E8-B957-22BB896C8F0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E9A27-CD62-484C-B0C1-55A4A3E8FC1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33492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481DF-01FE-4373-909E-9AFE31B49AE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64513-D2DE-4712-BF7D-7593679AFE2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27269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5B142-D428-463D-AE7D-C0ADF6221C5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03906-EEF9-496E-993A-43AE126A07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3967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481F8ED-3DB1-4243-85F5-D25F93CC50B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91D07BA-F329-40D0-B26D-0C5F24DAB8F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188" y="-9525"/>
            <a:ext cx="1928812" cy="144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12788" y="676275"/>
            <a:ext cx="7772400" cy="722313"/>
          </a:xfrm>
        </p:spPr>
        <p:txBody>
          <a:bodyPr/>
          <a:lstStyle/>
          <a:p>
            <a:r>
              <a:rPr lang="en-GB" altLang="en-US" smtClean="0"/>
              <a:t>Holiday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58900" y="1398588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44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6BA7F8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Holiday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Holiday PowerPoint Presentation</dc:title>
  <dc:creator>jontypearce</dc:creator>
  <cp:lastModifiedBy>Jonty Pearce</cp:lastModifiedBy>
  <cp:revision>11</cp:revision>
  <dcterms:created xsi:type="dcterms:W3CDTF">2011-07-11T11:56:50Z</dcterms:created>
  <dcterms:modified xsi:type="dcterms:W3CDTF">2015-02-22T11:19:12Z</dcterms:modified>
</cp:coreProperties>
</file>