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C14283-9040-49AC-9A07-19F4C83EFC4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E4E29A1-E628-4C47-A9BC-4E766B3066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030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D4A3FC-1C4C-4DB8-A77D-1F1408FA6F8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7135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DA0A6B-DFC4-4835-B218-43F317EEF28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5433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DF3E93-21BE-49AB-AC0A-43B5A8E8C04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0704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8B29EF-414A-46D8-996C-DED8F62471B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3792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" b="1427"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1239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2B2FD-0BE0-4B47-81AD-B90FA7C56F5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9C6747-C8AB-49BE-9C11-935DFBE250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645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94FC8-9574-406F-B692-0525EA6612C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5C9CD-4474-4B88-80F9-DA6F9C7BA0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59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5EF8C-1C28-4190-BE42-512F0D4EF4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BF64A-FEDC-4695-A2CA-92D537EB67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391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10C3B-BAFD-4320-9034-D98FF29677C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F5F97-C73C-47CA-B391-CB66AFF484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134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464B-6B5B-4355-90F8-A5F355E1E4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6F267-6AF8-409D-89FD-925A29F606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850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D0F08-553D-4E7F-AFDB-F38347C7B7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D4388-7479-4C60-9D75-11DC478201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959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E7DCF-8090-4AD7-A0C3-C8FA56193B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7AB4-6F69-4B2C-809F-1A8E7618FA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2232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AA6B-C48D-4504-BB7B-65B3ACEC784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AE53F-691C-4DE2-91FE-4740CCFDD4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959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714D6-EB6A-4435-BAC7-984BD55DD58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DD656-398B-4189-B62D-B0DF4F6A2E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809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C5779-E4F5-4A37-9EF3-0EA2BF30814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B6674-5001-4548-A3BD-8987019D1D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807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8AB74-4C4B-4BEA-B834-3298C420D9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A38CB-9802-467A-B79F-75707A8620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388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F384F-9081-461D-B67A-1EDA4F4DAF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ABD98B3-82B7-4065-9EAE-6BD7DDDAC1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/>
          <a:stretch>
            <a:fillRect/>
          </a:stretch>
        </p:blipFill>
        <p:spPr bwMode="auto">
          <a:xfrm>
            <a:off x="7124700" y="0"/>
            <a:ext cx="20193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179513"/>
            <a:ext cx="7772400" cy="722312"/>
          </a:xfrm>
        </p:spPr>
        <p:txBody>
          <a:bodyPr/>
          <a:lstStyle/>
          <a:p>
            <a:r>
              <a:rPr lang="en-GB" altLang="en-US" smtClean="0"/>
              <a:t>Harvesting Grapes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9018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Harvesting Grapes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Harvesting Grapes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2015-02-22T11:19:11Z</dcterms:modified>
</cp:coreProperties>
</file>