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110" y="-9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3C731B6-FCC1-411B-883F-43541BD86CE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E1E42A9-1580-4EF1-81CA-0A0D50605E4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825064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84E807A-4F50-483B-9984-D638E0F6536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36177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69B8625-00D4-4006-904F-D5DE9AC36E08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09655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54E7786-F74A-49E9-8C08-8643DAE3C19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4379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7FDF4F-F2FA-4969-A528-9712CCB2A7F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11435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3" b="1035"/>
          <a:stretch>
            <a:fillRect/>
          </a:stretch>
        </p:blipFill>
        <p:spPr bwMode="auto">
          <a:xfrm>
            <a:off x="0" y="-9525"/>
            <a:ext cx="9144000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81000" y="5229225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243" y="528498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8083" y="600749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6886D-8526-49D6-9F6B-EE0B45A7A6E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54F1F8A-638C-409F-BE2D-CDD00860A38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56118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B8541-6757-42B9-89B5-80E7C2D79C1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9F132-4E0D-4DAA-BB96-78DC208B7FB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1601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F21B1-4C54-4553-A986-8652501DB4C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EA39D-E042-4317-A8DF-89B43605C1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64880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AB95A-D86D-4704-8D09-78AF1495BD9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0DA0B-4628-4DCC-8C0B-71B5B25F49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83207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C71B1-D4C6-4F5F-A9A2-9D7A111DEDA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D938B-BB40-403A-9988-3A6BA06E09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1492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BC6ED-2B91-49EF-8424-F3EFBF5C41A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A092F-AF6E-4C7D-A8EE-4F1B047C38A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9367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5C37D-9619-40BD-A716-7FB8888978F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29FDD-18D7-4A1B-8179-1E8162E784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37777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E8105-7A30-47D1-8892-9EF1B4120DF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415D1-E60A-4EE3-9A48-CD4A1C529E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7189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9B9A6-9E0B-45D9-80EA-2E724335510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6C765-7435-4100-A65A-222318CD2C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9269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F14FA-3FE0-46DD-801F-A2B30520C5E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63865-9AEA-4459-88FD-CA4C83BBA81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6852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4FBB9-CE2E-4BD2-97D1-B305896BD3F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4F914-0C34-45DA-9A4F-39991E732A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04257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938B17E-24EA-40F1-9B8B-E9D5F5CD5C4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48C7BBF-1988-44B8-8273-D325A237E8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1213" y="-1588"/>
            <a:ext cx="1982787" cy="1441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42950" y="5284788"/>
            <a:ext cx="7772400" cy="722312"/>
          </a:xfrm>
        </p:spPr>
        <p:txBody>
          <a:bodyPr/>
          <a:lstStyle/>
          <a:p>
            <a:r>
              <a:rPr lang="en-GB" altLang="en-US" smtClean="0"/>
              <a:t>Guinea Pig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87475" y="6007100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47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956D49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Guinea Pig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12</cp:revision>
  <dcterms:created xsi:type="dcterms:W3CDTF">2011-07-11T11:56:50Z</dcterms:created>
  <dcterms:modified xsi:type="dcterms:W3CDTF">2015-02-22T11:19:10Z</dcterms:modified>
</cp:coreProperties>
</file>