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330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9762A07-410C-47EE-B511-AB55B8925AD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51ECFC27-3943-407A-A762-6A3A7C02586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902432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75CA306-0906-4C49-9317-B05C63603D1B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408459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8CA8F6F-2EC7-40CB-A3D1-166DD31CA637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288760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2420D12-8FB1-443D-B7D3-8FF4367553C6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711096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9515FFA-E06A-4C98-82A2-2640AC0595EA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397703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574675" y="-1588"/>
            <a:ext cx="8569325" cy="1368426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64000">
                <a:schemeClr val="accent1"/>
              </a:gs>
              <a:gs pos="100000">
                <a:schemeClr val="accent1">
                  <a:alpha val="6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6817" y="54160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82657" y="776671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744538" y="9810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A028E4-D973-43C7-A29F-FE0BCBE897D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11538" y="98107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40538" y="981075"/>
            <a:ext cx="21336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5666426-E5BC-4F7F-97B5-E5A39FAE2EF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38000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BE804D-F027-4516-A5E1-6232EA60FD8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96978F-BAA9-4713-8B24-A38129894C2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7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E0B053-1178-4F67-A529-1DD4BBDA5CC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B35F0B-68AE-412E-9523-AF49593706D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8390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F4CE3B-CA16-4B83-8463-A12FDAF31F7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BC288-719B-4BE0-B2B6-68A8E95269F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13527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8FD0D4-6A52-451F-867A-F463C40F687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8A5219-C0C3-4B0C-B20B-8EC3EFB4C8C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87708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FC7DAC-97E4-4D9C-AB50-8894B49973F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5AA1FA-F6C8-45BF-A374-E0373D52C7D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72585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9C462A-6E5F-4063-B493-D376BB116BA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E82C3D-1023-4633-831D-246E0576EA9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77766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1C946-6824-494A-A7E7-68112D4338A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A1B9E9-713C-4C73-9A3B-2BC4B0E4225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77052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81BAB3-6B3E-4EDA-BFA6-1D13D1AD8BC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DF93DB-901C-4440-A216-7854454F64B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02563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ABD836-4BFA-4607-80D3-CB2986A9472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DA6634-A786-4FB2-A68A-EE61A2CCB84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73699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C63797-591E-4303-8838-BE6D09BF751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7C10B9-DE11-4B13-AC56-AB81E36789E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68164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6AC56C4-7F77-4A3C-8CA4-29A0F78DF3D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1CBC47C-AC61-46F6-83E7-9E39B2CA3A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1688" y="0"/>
            <a:ext cx="1992312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rgbClr val="7F7F7F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7F7F7F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7F7F7F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7F7F7F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7F7F7F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936625" y="53975"/>
            <a:ext cx="7772400" cy="722313"/>
          </a:xfrm>
        </p:spPr>
        <p:txBody>
          <a:bodyPr/>
          <a:lstStyle/>
          <a:p>
            <a:r>
              <a:rPr lang="en-GB" altLang="en-US" smtClean="0"/>
              <a:t>Fancy Roast Dinner Template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82738" y="776288"/>
            <a:ext cx="6400800" cy="479425"/>
          </a:xfrm>
        </p:spPr>
        <p:txBody>
          <a:bodyPr/>
          <a:lstStyle/>
          <a:p>
            <a:pPr>
              <a:buFont typeface="Arial" charset="0"/>
              <a:buNone/>
              <a:defRPr/>
            </a:pPr>
            <a:r>
              <a:rPr lang="en-GB" dirty="0" smtClean="0"/>
              <a:t>Your name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53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F2F2F2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199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Fancy Roast Dinner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Fancy roast dinner PowerPoint Presentation</dc:title>
  <dc:creator>jontypearce</dc:creator>
  <cp:lastModifiedBy>Jonty Pearce</cp:lastModifiedBy>
  <cp:revision>11</cp:revision>
  <dcterms:created xsi:type="dcterms:W3CDTF">2011-07-11T11:56:50Z</dcterms:created>
  <dcterms:modified xsi:type="dcterms:W3CDTF">2015-02-22T11:19:08Z</dcterms:modified>
</cp:coreProperties>
</file>