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762A07-410C-47EE-B511-AB55B8925AD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1ECFC27-3943-407A-A762-6A3A7C0258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0243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5CA306-0906-4C49-9317-B05C63603D1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0845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CA8F6F-2EC7-40CB-A3D1-166DD31CA63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8876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420D12-8FB1-443D-B7D3-8FF4367553C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110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515FFA-E06A-4C98-82A2-2640AC0595E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977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574675" y="-1588"/>
            <a:ext cx="8569325" cy="1368426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817" y="5416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657" y="77667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44538" y="9810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028E4-D973-43C7-A29F-FE0BCBE897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538" y="9810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40538" y="981075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666426-E5BC-4F7F-97B5-E5A39FAE2E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800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E804D-F027-4516-A5E1-6232EA60FD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6978F-BAA9-4713-8B24-A38129894C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B053-1178-4F67-A529-1DD4BBDA5CC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35F0B-68AE-412E-9523-AF49593706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839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CE3B-CA16-4B83-8463-A12FDAF31F7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BC288-719B-4BE0-B2B6-68A8E95269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352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D0D4-6A52-451F-867A-F463C40F687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5219-C0C3-4B0C-B20B-8EC3EFB4C8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770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C7DAC-97E4-4D9C-AB50-8894B49973F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A1FA-F6C8-45BF-A374-E0373D52C7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258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C462A-6E5F-4063-B493-D376BB116B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82C3D-1023-4633-831D-246E0576EA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76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1C946-6824-494A-A7E7-68112D4338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1B9E9-713C-4C73-9A3B-2BC4B0E422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705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1BAB3-6B3E-4EDA-BFA6-1D13D1AD8B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93DB-901C-4440-A216-7854454F64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256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BD836-4BFA-4607-80D3-CB2986A9472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A6634-A786-4FB2-A68A-EE61A2CCB8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369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3797-591E-4303-8838-BE6D09BF751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C10B9-DE11-4B13-AC56-AB81E36789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816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AC56C4-7F77-4A3C-8CA4-29A0F78DF3D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CBC47C-AC61-46F6-83E7-9E39B2CA3A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8" y="0"/>
            <a:ext cx="19923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7F7F7F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F7F7F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F7F7F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F7F7F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F7F7F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36625" y="53975"/>
            <a:ext cx="7772400" cy="722313"/>
          </a:xfrm>
        </p:spPr>
        <p:txBody>
          <a:bodyPr/>
          <a:lstStyle/>
          <a:p>
            <a:r>
              <a:rPr lang="en-GB" altLang="en-US" smtClean="0"/>
              <a:t>Fancy Roast Dinner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738" y="776288"/>
            <a:ext cx="6400800" cy="4794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dirty="0" smtClean="0"/>
              <a:t>Your name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5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2F2F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Fancy Roast Dinner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Fancy roast dinner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2015-02-22T11:19:08Z</dcterms:modified>
</cp:coreProperties>
</file>