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470" y="-10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5ABFC8-2095-46FA-A5E0-0FF0ECADA9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0E12CB6-02F6-4B33-B25F-778D15C24A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9054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3DDCD8-FA6D-4205-97A9-001479475CB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4943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15DC0F-2AE3-435A-A694-4198F5D65F6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6686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C4F1A5-8CAC-416A-AF09-105D2C0CE08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6140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1AEFA3-5B6A-4999-8F5F-185301BD741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164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6084888" y="0"/>
            <a:ext cx="3059112" cy="2420938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8184" y="654261"/>
            <a:ext cx="2718047" cy="722511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192" y="2086000"/>
            <a:ext cx="2664296" cy="478904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2E10B-24FD-4393-BA03-02E5F0648C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0C7316-92C1-44C9-A33A-77F990E725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71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F8D8A-72CC-475E-93F7-F866E01B46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51347-3AA3-4B28-9347-C9BEDF4350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003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C32C0-06DB-4A97-BB4C-A10D4DB3C1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B8543-4E91-4F6F-8A8B-9A5CFAE370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83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533AB-881E-48F1-938B-3ABD9178DB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1D5B1-272B-4F05-8689-55386A9DF4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820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1FA1-FC37-4666-A946-3331434A30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928BD-81A0-48D7-9039-C37ACB3668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137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6181-9443-4F97-AA40-485514345A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A8E70-D453-49C5-9347-DCD7CF5B71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758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F9D7-0DDC-49EE-98F9-8B9FC26221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6F164-8B6E-429F-8250-25C043F135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60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CA838-F716-44DA-93FA-8A9C6DADB9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0A545-5435-4FDA-8AFF-077769CD17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43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BC037-E6A7-4CE3-8FFC-F930128E8C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6328F-2C34-4A37-A891-96444272FE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2032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E310-7D19-4DA3-955C-D753F0016D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219BC-59A3-40D9-80DC-5D746C72CE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086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2629-3273-4F35-951B-337E0AECE2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A260A-D682-405E-8104-AC6A58A66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523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E38E9C-2EFE-4C08-9834-E0371CDB85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925FC0C-0473-435E-9166-4B4805E395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7763" y="654050"/>
            <a:ext cx="2717800" cy="7223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Camel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300788" y="1700213"/>
            <a:ext cx="2663825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Camel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Camel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2015-02-22T11:19:07Z</dcterms:modified>
</cp:coreProperties>
</file>