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ADF194-0C61-4ECD-A23C-89590A5FCF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B6CD027-4A32-4EF5-9111-3525836560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3196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4F31E9-4163-46B8-BF35-93BAEFBF6CA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2118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5F7A5B-6F57-4927-A059-6CE751FC5DF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280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AB3AB5-ECAA-4E1F-A0D4-72E51FABDCE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707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351E1B-AD90-4ED0-B5A8-0A02D3F6F45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754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3006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35699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07950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E621-B376-427D-9B73-BC3B1D969D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70B09E-8359-48B6-9073-21518D3ACF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957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9A35-743C-4B47-B84E-01839B5D8C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0EF5-9CCC-4699-BB4E-FC4C48CD8E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97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6FFA-5835-45FE-AADA-3079254E1A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0A21F-0488-4728-80CA-638BCBDC10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743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27561-0E9A-4B50-896F-35128E05C8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B4EE3-E762-480E-A4E4-6A94092B42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90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EC128-9242-49CB-98B4-7BA7E2AE21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8F907-7B71-4A27-8C2D-238A6BCDBF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827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3B660-F904-44B7-B8E1-4573CCA57C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372AA-0DF8-42B0-B924-3E39E5E12F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380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59299-AB58-4696-8611-DCDAE2A259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5AA00-5B28-44EB-8326-A1EDD86570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312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90B6A-D236-4648-8203-F6C733020F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8656-E75F-4BE3-AA56-74A24D287E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48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226D-1DBB-4958-A331-A041A7700B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BC72-FE33-4A51-885A-6ABC178C4B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153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D88D9-D337-4B0E-B806-9818F342E6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3716B-E4D3-4C51-8F49-2F8F62BF41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31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AB0F-FE95-492B-912C-8EE67B5D9F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81774-800D-4E8D-BDE1-1265614AF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26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E2F893-62F7-4BBC-B281-7BDB061F06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6896C23-6881-48D0-B7EB-BD107AEC23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356225"/>
            <a:ext cx="7772400" cy="723900"/>
          </a:xfrm>
        </p:spPr>
        <p:txBody>
          <a:bodyPr/>
          <a:lstStyle/>
          <a:p>
            <a:r>
              <a:rPr lang="en-GB" altLang="en-US" smtClean="0"/>
              <a:t>Pouring Water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0801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1EDF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Pouring Water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Pouring water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2015-02-22T11:19:07Z</dcterms:modified>
</cp:coreProperties>
</file>