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44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69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C1D919-07EE-4ACC-AD17-3C50434DE2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18F506-3DE1-4B83-A35D-2FD8B2E982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2476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3CA8F3-B1E1-4158-B984-280AB9E492A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370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0D1E38-A54C-4C99-BCA7-21464A24828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291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4190F9-0D9E-4E90-93F3-D73978CF55E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3213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5C08E5-0D2E-42F1-A416-17DDD92EC23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194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551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4288" y="54800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51347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9368" y="623598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D6A44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A051F-E268-4D40-877F-50582C248B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9BCDD2-ABE6-4ED7-AD7C-52180500B9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01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9984-1F1F-49FA-B278-E7521471FD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802CC-3232-4E4A-B2A7-097CB08803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28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5F1E6-177C-4CE6-9D35-E72B554E34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A951-6D10-4E55-98F5-42259875B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100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BDB4-8EC4-41AC-A1B4-D429A46088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2C7D-D510-4B22-897A-087588AA3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542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20F48-2E66-4FC0-82E9-3727DDE202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5C82-A514-4928-A7B6-E7591BA0E3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956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36F25-B270-4D50-8304-09B8A59D6A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CBF4C-ED36-4DFF-9102-B0A465B1D8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30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32A8-57BB-4A70-8B83-EA47994DA5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6F52-98CD-4234-9480-7C5EFBC302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33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ECFAA-2891-4BD7-974F-8FA7F4BEBA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6EE6-97B8-4A6E-9FB6-CF7170A08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30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E0A8-3EE7-48AF-ADE2-81C4515B3C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24B6B-A495-4EFB-B381-A3EA10916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3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2C15-53DF-4F86-A714-7D931BA21F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256E-0931-4D7F-9516-76763A17C4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01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3FE1C-9D04-4AE7-9416-59D4E45166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B4F07-E345-43CD-A1A1-736661933A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046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1AC120-FF14-4A3F-9FAF-8E1EAE3E48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29BEFD6-E3AA-4796-806C-668B1827D8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-9525"/>
            <a:ext cx="191928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D6A443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6A44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6A44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6A44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6A44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23850" y="5513388"/>
            <a:ext cx="7772400" cy="722312"/>
          </a:xfrm>
        </p:spPr>
        <p:txBody>
          <a:bodyPr/>
          <a:lstStyle/>
          <a:p>
            <a:r>
              <a:rPr lang="en-GB" altLang="en-US" smtClean="0"/>
              <a:t>Train Track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969963" y="62357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Train Track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 Track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2015-02-22T11:19:05Z</dcterms:modified>
</cp:coreProperties>
</file>