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69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0C210CE1-434B-45A5-AFA3-CD44536C42B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B53F321-6F17-4CBE-BFFB-8F86613D24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5556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79A236-CCE6-4783-907C-75AC702C03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A48A974-7A78-43EA-A09B-F428DFA3FC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367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29E83A-A568-4C5F-8736-510474FF97B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925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E4097B-511C-4480-8C29-AE370DC6B95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8916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B625CD-E7CD-4AAB-80EE-C0032FABA82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6405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7AFBC2-EA82-43B4-8735-227285DF9BB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0233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1123950"/>
            <a:ext cx="9144000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5CAA7-4AEC-4ED0-BF5A-3500568CFA5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9DE0DD-1DF9-4F3B-8C76-EC46A7F8A7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088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9FA14-DC8A-4277-979A-1B4548EC67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B3825-7891-435A-8A71-5DD4182DA6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925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F0F3D-FD3F-4649-BEE5-DF0DC46A2F1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681A2-B67A-4DCA-B19F-1674E90F0F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072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71073-D6C4-4122-BA1F-2D8BFA5512D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4B31E-6741-4026-BF69-DF60B0F1DA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618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8F33A-5D71-4D40-8540-9CDB627C0AF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1BADE-839D-404D-BF90-A680754543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377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93AE6-00A9-4587-8DBF-C07C4F4717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9F66D-DCB4-44B6-AF85-434FC8DBAA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2787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E0ECB-203B-450E-BEFA-25EB461CAE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945F4-18FF-49A2-95A9-F851D4A4E0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950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847AA-646B-445A-B5BE-D95201EE08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45258-1CA0-4380-87A5-AE98918604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551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8881C-6C16-408C-AAE0-E1442C5814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C3578-C89C-4CA2-BB87-411253132A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948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5074F-9C5B-4478-8F9D-895897C3E6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32C13-3F93-4DBE-B16A-B6818E58C6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612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8723F-19FB-48A3-9AB9-0A838FBEAE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11A1-4EE4-4ED1-A3F7-1E4E8A9AB6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435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D61879-366E-44C9-9A0F-97FAC1241D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978BC18-C08A-4260-87BD-F523D38A38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0"/>
            <a:ext cx="25812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Telephone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3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8858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Telephone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Telephone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2015-02-22T11:19:04Z</dcterms:modified>
</cp:coreProperties>
</file>