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8E13B3-C193-48E2-9DAE-1363D3F9F0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200D4A4-C8DE-474D-AA56-A547C4CE91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9409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52FDC6-D92A-4D34-823D-1C49EC78540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2345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D48EE2-74DE-46E7-BFE9-1E10D474529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07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E7D7A8-DF04-45FF-B9DD-78CFCA9335D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4645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122E1-737C-4AD8-A24B-E2C68E01B51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608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9838"/>
            <a:ext cx="9144000" cy="564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334963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441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281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A0A55-81E7-4D8A-A332-4A16E98601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113105-EA27-4F99-AA30-B709708A00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0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257A0-8A6E-456B-962A-AF69A34B14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55E51-B602-4A52-9B88-BDC0D1006E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956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FCB3-456E-41E5-B45E-EE049414BB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9F4A-D99A-4139-AC29-4FFC6615FD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3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85E76-C700-4939-9AD5-BF5912B927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3AD1-8DA1-4327-B286-8AF4789D69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20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ADAA-150F-43AC-B773-FFAC75101F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48B9-C5D3-4BF4-B9D8-A0530DD5AD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78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6B2E-2B3F-4F95-A902-4532AFAC81E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3D0B2-DC77-486C-9453-4F9FE07D3C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124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FC028-CF5C-4FCB-9CEE-07874AD7FB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86C4D-E768-43C1-8AFE-BDE86BEE98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161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9E3D9-4EFD-4887-A270-D334A64A9B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114A3-B4F7-4A26-B458-DE1E1901B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28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326CA-3CBB-404D-832E-69364EB342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C1152-3311-4F32-AECA-F87DAA47C8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27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2BF18-253A-4FA7-85AB-C60B648FB2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6A2E-795D-40BF-AF38-65CA907CAE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35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22B0A-BCF9-41BE-9868-D6DA44B349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F011F-16F8-4AFC-9991-39FAB6C7B5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057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06B2A5-DE8E-4DA2-BE01-76685C9209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AEAA30-687A-4EC4-9C75-3B3E03F8F3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13" y="0"/>
            <a:ext cx="26304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96913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Sports Car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3025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8D8D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Sports Car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Car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2015-02-22T11:19:03Z</dcterms:modified>
</cp:coreProperties>
</file>