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7D01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8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4E4D87-4C32-47F3-A1B7-5D7B647D33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3A26493-C671-4FFF-A54A-8CDE534A62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1028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EF5EAC-201E-403D-BEAD-2689B00A74B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8715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E3B55B-CAE7-4B5A-BA25-15B33FE59D4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4421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B7E9D3-7209-4FDE-9FA3-1DBC0B2450E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3813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E00EC0-0F30-44BC-AF90-E4AEE90EFB0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3113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5165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36" y="5581196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576" y="6303707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E17D0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87E6-25C0-43BD-8212-CF2D62318F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AC8548-A6E2-440B-A980-62CBE13A90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210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DCCFD-8EFD-4D91-A066-F0F042E221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677CD-7196-4919-A24C-D2BB52F166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656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F44FB-8FE1-4FF1-B8BC-9471753DEB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32C96-AAA5-4714-AC3F-B929CE0750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725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71842-3BBC-4066-9B11-DA7D1DEAB2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7A638-3544-4596-B2CD-95605136EF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067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42B71-18D9-4CE8-8501-7BA2CA62E66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C761B-AAD7-4679-9749-D6A88A96A5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321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4DCCE-724C-4D9E-81FE-2C6F93E75E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BA31C-AE98-4820-93D0-B332496E9E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606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A0179-AE3C-44BA-AA81-01351310D1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EAAA0-CA4A-42CE-87E8-C9CC669927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441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196FE-779A-4C2D-A831-D70FBB2E96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959EF-2BC4-48F2-8C07-48B73157E5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455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BC0E2-EF0B-4E37-97FF-EACA8B33D88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795DC-673F-4F04-AFD4-E04B8E2830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707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1446-860E-46CC-887B-B2E07974FE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F1C1-845E-4112-9D3D-1131137D76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469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26E4D-E216-474D-8BBE-CBCFBAE696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56407-3E57-42B7-AD33-9CE318A51A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548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30B9D0-8347-462D-93F6-536AD6C0BF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95A4F4-DE28-446C-8007-F90DD4BEED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63" y="31750"/>
            <a:ext cx="2179637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E17D0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17D0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17D0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17D0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17D0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61950" y="5581650"/>
            <a:ext cx="7772400" cy="722313"/>
          </a:xfrm>
        </p:spPr>
        <p:txBody>
          <a:bodyPr/>
          <a:lstStyle/>
          <a:p>
            <a:r>
              <a:rPr lang="en-GB" altLang="en-US" smtClean="0"/>
              <a:t>Pumpkin Lantern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08063" y="630396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4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Pumpkin Lantern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2015-02-22T11:19:02Z</dcterms:modified>
</cp:coreProperties>
</file>